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1"/>
  </p:notesMasterIdLst>
  <p:handoutMasterIdLst>
    <p:handoutMasterId r:id="rId12"/>
  </p:handoutMasterIdLst>
  <p:sldIdLst>
    <p:sldId id="269" r:id="rId5"/>
    <p:sldId id="268" r:id="rId6"/>
    <p:sldId id="256" r:id="rId7"/>
    <p:sldId id="266" r:id="rId8"/>
    <p:sldId id="267" r:id="rId9"/>
    <p:sldId id="261" r:id="rId10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B7B"/>
    <a:srgbClr val="294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6408" autoAdjust="0"/>
  </p:normalViewPr>
  <p:slideViewPr>
    <p:cSldViewPr snapToGrid="0">
      <p:cViewPr>
        <p:scale>
          <a:sx n="104" d="100"/>
          <a:sy n="104" d="100"/>
        </p:scale>
        <p:origin x="7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229D-C521-4F21-919F-379DEEADE3D1}" type="datetime1">
              <a:rPr lang="sl-SI" smtClean="0"/>
              <a:t>25. 08. 21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C5E0F-793C-4697-8A53-8FFA3D52A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3711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BDA55-BE8B-48F2-AF8A-2429C1E4B38C}" type="datetime1">
              <a:rPr lang="sl-SI" smtClean="0"/>
              <a:pPr/>
              <a:t>25. 08. 21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D228B-E109-4E3D-A210-ABF778EA70EC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5830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044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256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714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95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F9853-F7EB-4099-AF1D-1726FB1237C5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0ACF2-3141-4F13-9C5E-67141134E05A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6DD57-D897-4B78-9BFA-5C714B220425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394EAB-EB40-47A6-8753-E0A9F54BB68F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B4A215-71BF-4EA5-AA0A-CCE90DF5A41C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3E2100-257B-4C08-B5B7-E0619D63AF4B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1" name="Označba mesta za besedilo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17E1-13CD-4253-A7D3-A48DF07F72DE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7EC494-D8E1-4D0D-B7E7-5997529A6E5F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B839D8-5502-47B7-9625-FE8D00508123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avokotnik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9" name="Označba mesta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B3B070-807B-41FB-BB20-75001FFA89CE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10" name="Označba mesta za nogo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otnik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AA36527C-51A9-4A95-9C07-F1D609ADBC24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sl-SI" noProof="0" dirty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52EBF4F0-1B7E-4A8D-BE06-07D2DF85A339}" type="datetime1">
              <a:rPr lang="sl-SI" noProof="0" smtClean="0"/>
              <a:t>25. 08. 21</a:t>
            </a:fld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11">
            <a:extLst>
              <a:ext uri="{FF2B5EF4-FFF2-40B4-BE49-F238E27FC236}">
                <a16:creationId xmlns:a16="http://schemas.microsoft.com/office/drawing/2014/main" id="{66000405-C202-A544-8BA9-118B65E4DC0F}"/>
              </a:ext>
            </a:extLst>
          </p:cNvPr>
          <p:cNvSpPr txBox="1"/>
          <p:nvPr/>
        </p:nvSpPr>
        <p:spPr>
          <a:xfrm>
            <a:off x="1374951" y="360717"/>
            <a:ext cx="670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GUIDELINES</a:t>
            </a:r>
          </a:p>
        </p:txBody>
      </p:sp>
      <p:sp>
        <p:nvSpPr>
          <p:cNvPr id="9" name="PoljeZBesedilom 2">
            <a:extLst>
              <a:ext uri="{FF2B5EF4-FFF2-40B4-BE49-F238E27FC236}">
                <a16:creationId xmlns:a16="http://schemas.microsoft.com/office/drawing/2014/main" id="{7B028777-79F4-C047-84EA-CEC3F397F3B2}"/>
              </a:ext>
            </a:extLst>
          </p:cNvPr>
          <p:cNvSpPr txBox="1"/>
          <p:nvPr/>
        </p:nvSpPr>
        <p:spPr>
          <a:xfrm>
            <a:off x="1443258" y="1389275"/>
            <a:ext cx="95541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next four slides you will find a template for your online presentation.</a:t>
            </a:r>
          </a:p>
          <a:p>
            <a:endParaRPr lang="en-GB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design of the slides</a:t>
            </a: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font style, square bullet-points, line spacing, backgrounds and colours is mandatory. </a:t>
            </a: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CHANGE THE TITLE OF THE SLIDES!</a:t>
            </a:r>
          </a:p>
          <a:p>
            <a:endParaRPr lang="en-GB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PRESENTATION SHOULD BE SAVED AS:</a:t>
            </a:r>
          </a:p>
          <a:p>
            <a:r>
              <a:rPr lang="en-GB" sz="2400" dirty="0">
                <a:solidFill>
                  <a:srgbClr val="C00000"/>
                </a:solidFill>
              </a:rPr>
              <a:t>FIRSTNAME_LASTNAME_STUDYYEAR_CE21_presentation.ppt(x)</a:t>
            </a:r>
          </a:p>
          <a:p>
            <a:endParaRPr lang="en-GB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text in italic are guidelines for design.</a:t>
            </a:r>
          </a:p>
          <a:p>
            <a:endParaRPr lang="en-GB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reading the instruction above, please, 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2289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53A8-2228-BF47-A347-F630506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86" y="592905"/>
            <a:ext cx="8337627" cy="45104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presentation will have a two-minute limit. </a:t>
            </a:r>
          </a:p>
          <a:p>
            <a:pPr marL="0" indent="0">
              <a:buNone/>
            </a:pPr>
            <a:endParaRPr lang="en-GB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creating this presentation, keep in mind, this type of presentation is not meant to present all of the findings of your research - rather, their purpose is to attract listeners to go and visit you at your poster, where you present your research in more detail and continue the discussion there. </a:t>
            </a:r>
          </a:p>
          <a:p>
            <a:pPr marL="0" indent="0">
              <a:buNone/>
            </a:pPr>
            <a:endParaRPr lang="en-GB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this case, remember what Coco Chanel once said, less is always more. ;)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A10F5-70BF-4747-957E-62B410C1F4E6}"/>
              </a:ext>
            </a:extLst>
          </p:cNvPr>
          <p:cNvSpPr/>
          <p:nvPr/>
        </p:nvSpPr>
        <p:spPr>
          <a:xfrm>
            <a:off x="1927186" y="53469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reading the instruction above, please, 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367756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05"/>
          <a:stretch/>
        </p:blipFill>
        <p:spPr>
          <a:xfrm>
            <a:off x="8102673" y="-10187"/>
            <a:ext cx="4089328" cy="6769331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0" y="-11915"/>
            <a:ext cx="6096000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0230" cy="1840230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7834943" y="-12357"/>
            <a:ext cx="304800" cy="6869915"/>
          </a:xfrm>
          <a:prstGeom prst="rect">
            <a:avLst/>
          </a:prstGeom>
          <a:solidFill>
            <a:srgbClr val="29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299625" y="1831471"/>
            <a:ext cx="7535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of your presentation; Verdana 40, Blue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374682" y="4145423"/>
            <a:ext cx="7460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b="1" dirty="0">
                <a:solidFill>
                  <a:srgbClr val="7C7B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Presenters First and Last name, Verdana 25, Grey</a:t>
            </a:r>
          </a:p>
        </p:txBody>
      </p:sp>
      <p:sp>
        <p:nvSpPr>
          <p:cNvPr id="14" name="PoljeZBesedilom 12">
            <a:extLst>
              <a:ext uri="{FF2B5EF4-FFF2-40B4-BE49-F238E27FC236}">
                <a16:creationId xmlns:a16="http://schemas.microsoft.com/office/drawing/2014/main" id="{E711526F-5F2C-9346-955E-BF216818599C}"/>
              </a:ext>
            </a:extLst>
          </p:cNvPr>
          <p:cNvSpPr txBox="1"/>
          <p:nvPr/>
        </p:nvSpPr>
        <p:spPr>
          <a:xfrm>
            <a:off x="374681" y="5171142"/>
            <a:ext cx="746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7C7B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 and other authors. </a:t>
            </a:r>
            <a:r>
              <a:rPr lang="sl-SI" sz="2000" i="1" dirty="0">
                <a:solidFill>
                  <a:srgbClr val="7C7B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 should be listed first.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33" y="-11915"/>
            <a:ext cx="6704371" cy="6769331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-1" y="-11915"/>
            <a:ext cx="11159447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276"/>
            <a:ext cx="1140434" cy="1140434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1374950" y="360717"/>
            <a:ext cx="9554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 AND SCOPE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0997446" y="-11915"/>
            <a:ext cx="162000" cy="6869915"/>
          </a:xfrm>
          <a:prstGeom prst="rect">
            <a:avLst/>
          </a:prstGeom>
          <a:solidFill>
            <a:srgbClr val="29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240058" y="1389275"/>
            <a:ext cx="95541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slide should be an introduction to what you do, but please, do not present the theoretical background of your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 the AIM, SCOPE, METHODS,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yourself three golden questions: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WHAT?, WHY?, 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always omit the text and </a:t>
            </a:r>
            <a:r>
              <a:rPr lang="en-GB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incloude</a:t>
            </a: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only graphics in your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use both text and graphics keep in mind the size ratio between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only the material you own or you are allowed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cite something, do this on the slide where a certain reference is used, like this</a:t>
            </a:r>
            <a:r>
              <a:rPr lang="en-GB" sz="24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  <a:p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i="1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471360-6A5E-134F-8D52-8C1038DCC893}"/>
              </a:ext>
            </a:extLst>
          </p:cNvPr>
          <p:cNvSpPr/>
          <p:nvPr/>
        </p:nvSpPr>
        <p:spPr>
          <a:xfrm>
            <a:off x="56043" y="649993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F. Last, et al., </a:t>
            </a:r>
            <a:r>
              <a:rPr lang="en-GB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Sci.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2021. </a:t>
            </a:r>
            <a:r>
              <a:rPr lang="en-GB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(delete this section if not used)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6237BB-3773-464F-9C71-6A7FAD61391E}"/>
              </a:ext>
            </a:extLst>
          </p:cNvPr>
          <p:cNvCxnSpPr>
            <a:cxnSpLocks/>
          </p:cNvCxnSpPr>
          <p:nvPr/>
        </p:nvCxnSpPr>
        <p:spPr>
          <a:xfrm flipH="1">
            <a:off x="3981795" y="6227805"/>
            <a:ext cx="1257470" cy="3220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33" y="-11915"/>
            <a:ext cx="6704371" cy="6769331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-1" y="-11915"/>
            <a:ext cx="11159447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276"/>
            <a:ext cx="1140434" cy="1140434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1374950" y="360717"/>
            <a:ext cx="9554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0997446" y="-11915"/>
            <a:ext cx="162000" cy="6869915"/>
          </a:xfrm>
          <a:prstGeom prst="rect">
            <a:avLst/>
          </a:prstGeom>
          <a:solidFill>
            <a:srgbClr val="29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240058" y="1389275"/>
            <a:ext cx="95541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 free to present your research data and/or findings anyhow you like, be creative, but always keep in mind that the audience should be able to see and understand everything you put on the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make a slide too full and unorganised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USE ONLY ONE SLIDE! So think about which crucial findings you would like to share with the audience.</a:t>
            </a:r>
          </a:p>
          <a:p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i="1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1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6051347" y="-11915"/>
            <a:ext cx="6096000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933" y="-11917"/>
            <a:ext cx="2242667" cy="2242667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6496933" y="2191727"/>
            <a:ext cx="4837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-112952" y="-11917"/>
            <a:ext cx="6096000" cy="6869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632" y="28102"/>
            <a:ext cx="6704371" cy="6769331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5943600" y="-11915"/>
            <a:ext cx="304800" cy="6869915"/>
          </a:xfrm>
          <a:prstGeom prst="rect">
            <a:avLst/>
          </a:prstGeom>
          <a:solidFill>
            <a:srgbClr val="29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9D56F-659E-D547-A709-F0F2643E059E}"/>
              </a:ext>
            </a:extLst>
          </p:cNvPr>
          <p:cNvSpPr/>
          <p:nvPr/>
        </p:nvSpPr>
        <p:spPr>
          <a:xfrm>
            <a:off x="6496933" y="3457703"/>
            <a:ext cx="55426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you can thank the audience,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invite people to your poster,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all relevant affiliations,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all relevant projects connected to </a:t>
            </a:r>
            <a:r>
              <a:rPr lang="en-GB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research, </a:t>
            </a:r>
            <a:endParaRPr lang="en-GB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</a:t>
            </a:r>
          </a:p>
          <a:p>
            <a:r>
              <a:rPr lang="en-GB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not used, 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1979501180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0ED59B-F67D-4B99-A0A7-E5237FF58100}">
  <ds:schemaRefs>
    <ds:schemaRef ds:uri="http://purl.org/dc/terms/"/>
    <ds:schemaRef ds:uri="16c05727-aa75-4e4a-9b5f-8a80a1165891"/>
    <ds:schemaRef ds:uri="http://schemas.microsoft.com/office/infopath/2007/PartnerControls"/>
    <ds:schemaRef ds:uri="http://www.w3.org/XML/1998/namespace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Finančni paket</Template>
  <TotalTime>0</TotalTime>
  <Words>455</Words>
  <Application>Microsoft Macintosh PowerPoint</Application>
  <PresentationFormat>Widescreen</PresentationFormat>
  <Paragraphs>45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Gill Sans MT</vt:lpstr>
      <vt:lpstr>Verdana</vt:lpstr>
      <vt:lpstr>Paket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2020-01-22T16:40:00Z</dcterms:created>
  <dcterms:modified xsi:type="dcterms:W3CDTF">2021-08-25T08:42:13Z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