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13"/>
  </p:notesMasterIdLst>
  <p:handoutMasterIdLst>
    <p:handoutMasterId r:id="rId14"/>
  </p:handoutMasterIdLst>
  <p:sldIdLst>
    <p:sldId id="268" r:id="rId5"/>
    <p:sldId id="269" r:id="rId6"/>
    <p:sldId id="256" r:id="rId7"/>
    <p:sldId id="266" r:id="rId8"/>
    <p:sldId id="271" r:id="rId9"/>
    <p:sldId id="267" r:id="rId10"/>
    <p:sldId id="270" r:id="rId11"/>
    <p:sldId id="261" r:id="rId12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B7B"/>
    <a:srgbClr val="294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96408" autoAdjust="0"/>
  </p:normalViewPr>
  <p:slideViewPr>
    <p:cSldViewPr snapToGrid="0">
      <p:cViewPr>
        <p:scale>
          <a:sx n="90" d="100"/>
          <a:sy n="90" d="100"/>
        </p:scale>
        <p:origin x="1880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F229D-C521-4F21-919F-379DEEADE3D1}" type="datetime1">
              <a:rPr lang="sl-SI" smtClean="0"/>
              <a:t>31. 08. 23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C5E0F-793C-4697-8A53-8FFA3D52A5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3711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BDA55-BE8B-48F2-AF8A-2429C1E4B38C}" type="datetime1">
              <a:rPr lang="sl-SI" smtClean="0"/>
              <a:pPr/>
              <a:t>31. 08. 23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D228B-E109-4E3D-A210-ABF778EA70EC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65830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044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256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314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714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986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D228B-E109-4E3D-A210-ABF778EA70EC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1995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8F9853-F7EB-4099-AF1D-1726FB1237C5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0ACF2-3141-4F13-9C5E-67141134E05A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46DD57-D897-4B78-9BFA-5C714B220425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394EAB-EB40-47A6-8753-E0A9F54BB68F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B4A215-71BF-4EA5-AA0A-CCE90DF5A41C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3E2100-257B-4C08-B5B7-E0619D63AF4B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11" name="Označba mesta za besedilo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17E1-13CD-4253-A7D3-A48DF07F72DE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7EC494-D8E1-4D0D-B7E7-5997529A6E5F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B839D8-5502-47B7-9625-FE8D00508123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avokotnik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9" name="Označba mesta za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B3B070-807B-41FB-BB20-75001FFA89CE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10" name="Označba mesta za nogo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otnik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AA36527C-51A9-4A95-9C07-F1D609ADBC24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sl-SI" noProof="0" dirty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52EBF4F0-1B7E-4A8D-BE06-07D2DF85A339}" type="datetime1">
              <a:rPr lang="sl-SI" noProof="0" smtClean="0"/>
              <a:t>31. 08. 23</a:t>
            </a:fld>
            <a:endParaRPr lang="sl-SI" noProof="0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
              </a:t>
            </a: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.jotform.com/23235323998336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A53A8-2228-BF47-A347-F6305064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186" y="592905"/>
            <a:ext cx="8337627" cy="4510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presentation will have a ten-minute limit. </a:t>
            </a:r>
          </a:p>
          <a:p>
            <a:pPr marL="0" indent="0">
              <a:buNone/>
            </a:pPr>
            <a:endParaRPr lang="en-GB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must include Aim (</a:t>
            </a:r>
            <a:r>
              <a:rPr lang="en-GB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Cilj</a:t>
            </a: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Results (</a:t>
            </a:r>
            <a:r>
              <a:rPr lang="en-GB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Rezultati</a:t>
            </a: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Method (</a:t>
            </a:r>
            <a:r>
              <a:rPr lang="en-GB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Metoda</a:t>
            </a: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and Conclusion (</a:t>
            </a:r>
            <a:r>
              <a:rPr lang="en-GB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Zaključek</a:t>
            </a: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</a:pPr>
            <a:endParaRPr lang="en-GB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instructions are written in English, but if you want you can prepare your presentation and present in Slovene as well.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AA10F5-70BF-4747-957E-62B410C1F4E6}"/>
              </a:ext>
            </a:extLst>
          </p:cNvPr>
          <p:cNvSpPr/>
          <p:nvPr/>
        </p:nvSpPr>
        <p:spPr>
          <a:xfrm>
            <a:off x="1927186" y="53469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reading the instruction below, please, delete first two slides with instructions.</a:t>
            </a:r>
          </a:p>
        </p:txBody>
      </p:sp>
    </p:spTree>
    <p:extLst>
      <p:ext uri="{BB962C8B-B14F-4D97-AF65-F5344CB8AC3E}">
        <p14:creationId xmlns:p14="http://schemas.microsoft.com/office/powerpoint/2010/main" val="367756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11">
            <a:extLst>
              <a:ext uri="{FF2B5EF4-FFF2-40B4-BE49-F238E27FC236}">
                <a16:creationId xmlns:a16="http://schemas.microsoft.com/office/drawing/2014/main" id="{66000405-C202-A544-8BA9-118B65E4DC0F}"/>
              </a:ext>
            </a:extLst>
          </p:cNvPr>
          <p:cNvSpPr txBox="1"/>
          <p:nvPr/>
        </p:nvSpPr>
        <p:spPr>
          <a:xfrm>
            <a:off x="1374951" y="55919"/>
            <a:ext cx="6704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GUIDELINES</a:t>
            </a:r>
          </a:p>
        </p:txBody>
      </p:sp>
      <p:sp>
        <p:nvSpPr>
          <p:cNvPr id="9" name="PoljeZBesedilom 2">
            <a:extLst>
              <a:ext uri="{FF2B5EF4-FFF2-40B4-BE49-F238E27FC236}">
                <a16:creationId xmlns:a16="http://schemas.microsoft.com/office/drawing/2014/main" id="{7B028777-79F4-C047-84EA-CEC3F397F3B2}"/>
              </a:ext>
            </a:extLst>
          </p:cNvPr>
          <p:cNvSpPr txBox="1"/>
          <p:nvPr/>
        </p:nvSpPr>
        <p:spPr>
          <a:xfrm>
            <a:off x="1443258" y="1084477"/>
            <a:ext cx="102915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next four slides you will find a template for your online presentation.</a:t>
            </a:r>
          </a:p>
          <a:p>
            <a:endParaRPr lang="en-GB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design of the slides</a:t>
            </a: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 font style, square bullet-points, line spacing, backgrounds and colours is mandatory. </a:t>
            </a: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CHANGE THE TITLE OF THE SLIDES! (use Slovene </a:t>
            </a:r>
            <a:r>
              <a:rPr lang="en-GB" sz="2400" b="1" u="sng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en-GB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English titles)</a:t>
            </a:r>
          </a:p>
          <a:p>
            <a:endParaRPr lang="en-GB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b="1" dirty="0">
                <a:solidFill>
                  <a:srgbClr val="C00000"/>
                </a:solidFill>
              </a:rPr>
              <a:t>PRESENTATION SHOULD BE SAVED AS:</a:t>
            </a:r>
          </a:p>
          <a:p>
            <a:r>
              <a:rPr lang="en-GB" sz="2400" dirty="0" err="1">
                <a:solidFill>
                  <a:srgbClr val="C00000"/>
                </a:solidFill>
              </a:rPr>
              <a:t>NAME_LASTNAME_YOUNGMINDS_presentation.pptx</a:t>
            </a:r>
            <a:endParaRPr lang="en-GB" sz="2400" dirty="0">
              <a:solidFill>
                <a:srgbClr val="C00000"/>
              </a:solidFill>
            </a:endParaRPr>
          </a:p>
          <a:p>
            <a:endParaRPr lang="en-GB" sz="2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text in italic are guidelines for design.</a:t>
            </a:r>
          </a:p>
          <a:p>
            <a:r>
              <a:rPr lang="en-GB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reading the instruction above, please, delete this slide.</a:t>
            </a:r>
          </a:p>
          <a:p>
            <a:endParaRPr lang="en-GB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MUST SUBMIT YOUR PPTX VIA OUR </a:t>
            </a:r>
            <a:r>
              <a:rPr lang="en-GB" sz="2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ONLINE FORM</a:t>
            </a:r>
            <a:r>
              <a:rPr lang="en-GB" sz="2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9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0" y="0"/>
            <a:ext cx="6096000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299625" y="1831471"/>
            <a:ext cx="7535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of your presentation; Verdana, Blue, suggested size: 40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374682" y="4145423"/>
            <a:ext cx="7460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b="1" dirty="0">
                <a:solidFill>
                  <a:srgbClr val="7C7B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Presenters First and Last name, Verdana, Grey, suggested size 25</a:t>
            </a:r>
          </a:p>
        </p:txBody>
      </p:sp>
      <p:sp>
        <p:nvSpPr>
          <p:cNvPr id="14" name="PoljeZBesedilom 12">
            <a:extLst>
              <a:ext uri="{FF2B5EF4-FFF2-40B4-BE49-F238E27FC236}">
                <a16:creationId xmlns:a16="http://schemas.microsoft.com/office/drawing/2014/main" id="{E711526F-5F2C-9346-955E-BF216818599C}"/>
              </a:ext>
            </a:extLst>
          </p:cNvPr>
          <p:cNvSpPr txBox="1"/>
          <p:nvPr/>
        </p:nvSpPr>
        <p:spPr>
          <a:xfrm>
            <a:off x="374681" y="5171142"/>
            <a:ext cx="746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7C7B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 and other authors. </a:t>
            </a:r>
            <a:r>
              <a:rPr lang="sl-SI" sz="2000" i="1" dirty="0">
                <a:solidFill>
                  <a:srgbClr val="7C7B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 should be listed first.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9EFE0-49E5-37FA-A430-D66B11A1105D}"/>
              </a:ext>
            </a:extLst>
          </p:cNvPr>
          <p:cNvGrpSpPr/>
          <p:nvPr/>
        </p:nvGrpSpPr>
        <p:grpSpPr>
          <a:xfrm>
            <a:off x="0" y="0"/>
            <a:ext cx="1840230" cy="1840230"/>
            <a:chOff x="0" y="0"/>
            <a:chExt cx="1840230" cy="1840230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40230" cy="184023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A2B918-B9A7-789A-5B68-5CF5E564AD85}"/>
                </a:ext>
              </a:extLst>
            </p:cNvPr>
            <p:cNvSpPr/>
            <p:nvPr/>
          </p:nvSpPr>
          <p:spPr>
            <a:xfrm>
              <a:off x="1144954" y="1086338"/>
              <a:ext cx="519723" cy="2004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5435A8-46DC-26FE-A998-DFD77A15EFBF}"/>
              </a:ext>
            </a:extLst>
          </p:cNvPr>
          <p:cNvGrpSpPr/>
          <p:nvPr/>
        </p:nvGrpSpPr>
        <p:grpSpPr>
          <a:xfrm>
            <a:off x="7834943" y="-12357"/>
            <a:ext cx="4357057" cy="6882272"/>
            <a:chOff x="7834943" y="-12357"/>
            <a:chExt cx="4357057" cy="6882272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005"/>
            <a:stretch/>
          </p:blipFill>
          <p:spPr>
            <a:xfrm>
              <a:off x="8102672" y="100584"/>
              <a:ext cx="4089328" cy="6769331"/>
            </a:xfrm>
            <a:prstGeom prst="rect">
              <a:avLst/>
            </a:prstGeom>
          </p:spPr>
        </p:pic>
        <p:sp>
          <p:nvSpPr>
            <p:cNvPr id="8" name="Pravokotnik 7"/>
            <p:cNvSpPr/>
            <p:nvPr/>
          </p:nvSpPr>
          <p:spPr>
            <a:xfrm>
              <a:off x="7834943" y="-12357"/>
              <a:ext cx="304800" cy="6869915"/>
            </a:xfrm>
            <a:prstGeom prst="rect">
              <a:avLst/>
            </a:prstGeom>
            <a:solidFill>
              <a:srgbClr val="29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EC9863A-446B-EB91-551E-C55A7FD35F4C}"/>
                </a:ext>
              </a:extLst>
            </p:cNvPr>
            <p:cNvSpPr/>
            <p:nvPr/>
          </p:nvSpPr>
          <p:spPr>
            <a:xfrm rot="1794003">
              <a:off x="10370643" y="1254906"/>
              <a:ext cx="615461" cy="4088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50DCE2B-652B-3E65-1B33-658803FD4BAE}"/>
                </a:ext>
              </a:extLst>
            </p:cNvPr>
            <p:cNvSpPr/>
            <p:nvPr/>
          </p:nvSpPr>
          <p:spPr>
            <a:xfrm rot="2957769">
              <a:off x="8897481" y="4802775"/>
              <a:ext cx="615461" cy="4088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33" y="-11915"/>
            <a:ext cx="6704371" cy="6769331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-1" y="-11915"/>
            <a:ext cx="11159447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1374950" y="360717"/>
            <a:ext cx="9554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AIM AND SCOPE 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0997446" y="-11915"/>
            <a:ext cx="162000" cy="6869915"/>
          </a:xfrm>
          <a:prstGeom prst="rect">
            <a:avLst/>
          </a:prstGeom>
          <a:solidFill>
            <a:srgbClr val="29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1240058" y="1389275"/>
            <a:ext cx="955418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slide should be an introduction to what you do, but please, do not present the theoretical background of your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 the AIM, SCOPE, METHODS,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yourself three golden questions: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WHAT?, WHY?, 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always omit the text and include only graphics in your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use both text and graphics keep in mind the size ratio between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only the material you own or you are allowed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cite something, do this on the slide where a certain reference is used, like this</a:t>
            </a:r>
            <a:r>
              <a:rPr lang="en-GB" sz="24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  <a:p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i="1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471360-6A5E-134F-8D52-8C1038DCC893}"/>
              </a:ext>
            </a:extLst>
          </p:cNvPr>
          <p:cNvSpPr/>
          <p:nvPr/>
        </p:nvSpPr>
        <p:spPr>
          <a:xfrm>
            <a:off x="56043" y="649993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F. Last, et al., </a:t>
            </a:r>
            <a:r>
              <a:rPr lang="en-GB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Sci.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2021. </a:t>
            </a:r>
            <a:r>
              <a:rPr lang="en-GB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(delete this section if not used)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6237BB-3773-464F-9C71-6A7FAD61391E}"/>
              </a:ext>
            </a:extLst>
          </p:cNvPr>
          <p:cNvCxnSpPr>
            <a:cxnSpLocks/>
          </p:cNvCxnSpPr>
          <p:nvPr/>
        </p:nvCxnSpPr>
        <p:spPr>
          <a:xfrm flipH="1">
            <a:off x="3981795" y="6227805"/>
            <a:ext cx="1257470" cy="3220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94E45-1F2C-81B6-CBCA-1DD3821BE3E5}"/>
              </a:ext>
            </a:extLst>
          </p:cNvPr>
          <p:cNvGrpSpPr/>
          <p:nvPr/>
        </p:nvGrpSpPr>
        <p:grpSpPr>
          <a:xfrm>
            <a:off x="1" y="-10276"/>
            <a:ext cx="1140434" cy="1140434"/>
            <a:chOff x="1" y="-10276"/>
            <a:chExt cx="1140434" cy="1140434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276"/>
              <a:ext cx="1140434" cy="11404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9A6DF9-E1FC-1639-D588-9279D158A1BB}"/>
                </a:ext>
              </a:extLst>
            </p:cNvPr>
            <p:cNvSpPr/>
            <p:nvPr/>
          </p:nvSpPr>
          <p:spPr>
            <a:xfrm>
              <a:off x="690310" y="660400"/>
              <a:ext cx="302304" cy="1079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2941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33" y="-11915"/>
            <a:ext cx="6704371" cy="6769331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-1" y="-11915"/>
            <a:ext cx="11159447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1374950" y="360717"/>
            <a:ext cx="9554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0997446" y="-11915"/>
            <a:ext cx="162000" cy="6869915"/>
          </a:xfrm>
          <a:prstGeom prst="rect">
            <a:avLst/>
          </a:prstGeom>
          <a:solidFill>
            <a:srgbClr val="29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1240058" y="1389275"/>
            <a:ext cx="955418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Shortly describe the method you have used/are using to produce the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Include schemes and diagrams </a:t>
            </a: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attract the attention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Images from the lab can also come in handy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</a:t>
            </a:r>
            <a:r>
              <a:rPr lang="en-GB" sz="2400" b="1" u="sng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desired to build you presentation on hypotheses. We suggest not to include them in this presentation and rather focus on the results and the story behind your research.</a:t>
            </a:r>
          </a:p>
          <a:p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i="1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D94E45-1F2C-81B6-CBCA-1DD3821BE3E5}"/>
              </a:ext>
            </a:extLst>
          </p:cNvPr>
          <p:cNvGrpSpPr/>
          <p:nvPr/>
        </p:nvGrpSpPr>
        <p:grpSpPr>
          <a:xfrm>
            <a:off x="1" y="-10276"/>
            <a:ext cx="1140434" cy="1140434"/>
            <a:chOff x="1" y="-10276"/>
            <a:chExt cx="1140434" cy="1140434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276"/>
              <a:ext cx="1140434" cy="114043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9A6DF9-E1FC-1639-D588-9279D158A1BB}"/>
                </a:ext>
              </a:extLst>
            </p:cNvPr>
            <p:cNvSpPr/>
            <p:nvPr/>
          </p:nvSpPr>
          <p:spPr>
            <a:xfrm>
              <a:off x="690310" y="660400"/>
              <a:ext cx="302304" cy="1079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08398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33" y="-11915"/>
            <a:ext cx="6704371" cy="6769331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-1" y="-11915"/>
            <a:ext cx="11159447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1374950" y="360717"/>
            <a:ext cx="9554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0997446" y="-11915"/>
            <a:ext cx="162000" cy="6869915"/>
          </a:xfrm>
          <a:prstGeom prst="rect">
            <a:avLst/>
          </a:prstGeom>
          <a:solidFill>
            <a:srgbClr val="29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1240058" y="1389275"/>
            <a:ext cx="95541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 free to present your research data and/or findings anyhow you like, be creative, but always keep in mind that the audience should be able to see and understand everything you put on the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make a slide too full and unorganised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i="1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1E4583-688E-4FAF-BEEF-110E80833D39}"/>
              </a:ext>
            </a:extLst>
          </p:cNvPr>
          <p:cNvGrpSpPr/>
          <p:nvPr/>
        </p:nvGrpSpPr>
        <p:grpSpPr>
          <a:xfrm>
            <a:off x="1" y="-10276"/>
            <a:ext cx="1140434" cy="1140434"/>
            <a:chOff x="1" y="-10276"/>
            <a:chExt cx="1140434" cy="1140434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276"/>
              <a:ext cx="1140434" cy="114043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3C1D1E3-F102-5E65-9F2B-A72F284D0BF9}"/>
                </a:ext>
              </a:extLst>
            </p:cNvPr>
            <p:cNvSpPr/>
            <p:nvPr/>
          </p:nvSpPr>
          <p:spPr>
            <a:xfrm>
              <a:off x="690310" y="660400"/>
              <a:ext cx="302304" cy="1079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</p:spTree>
    <p:extLst>
      <p:ext uri="{BB962C8B-B14F-4D97-AF65-F5344CB8AC3E}">
        <p14:creationId xmlns:p14="http://schemas.microsoft.com/office/powerpoint/2010/main" val="406481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33" y="-11915"/>
            <a:ext cx="6704371" cy="6769331"/>
          </a:xfrm>
          <a:prstGeom prst="rect">
            <a:avLst/>
          </a:prstGeom>
        </p:spPr>
      </p:pic>
      <p:sp>
        <p:nvSpPr>
          <p:cNvPr id="11" name="Pravokotnik 10"/>
          <p:cNvSpPr/>
          <p:nvPr/>
        </p:nvSpPr>
        <p:spPr>
          <a:xfrm>
            <a:off x="-1" y="-11915"/>
            <a:ext cx="11159447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10997446" y="-11915"/>
            <a:ext cx="162000" cy="6869915"/>
          </a:xfrm>
          <a:prstGeom prst="rect">
            <a:avLst/>
          </a:prstGeom>
          <a:solidFill>
            <a:srgbClr val="29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1240058" y="1389275"/>
            <a:ext cx="95541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USE ONLY ONE SLIDE! So think about which crucial findings you would like to share with the audience.</a:t>
            </a:r>
          </a:p>
          <a:p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i="1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1E4583-688E-4FAF-BEEF-110E80833D39}"/>
              </a:ext>
            </a:extLst>
          </p:cNvPr>
          <p:cNvGrpSpPr/>
          <p:nvPr/>
        </p:nvGrpSpPr>
        <p:grpSpPr>
          <a:xfrm>
            <a:off x="1" y="-10276"/>
            <a:ext cx="1140434" cy="1140434"/>
            <a:chOff x="1" y="-10276"/>
            <a:chExt cx="1140434" cy="1140434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10276"/>
              <a:ext cx="1140434" cy="114043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3C1D1E3-F102-5E65-9F2B-A72F284D0BF9}"/>
                </a:ext>
              </a:extLst>
            </p:cNvPr>
            <p:cNvSpPr/>
            <p:nvPr/>
          </p:nvSpPr>
          <p:spPr>
            <a:xfrm>
              <a:off x="690310" y="660400"/>
              <a:ext cx="302304" cy="1079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  <p:sp>
        <p:nvSpPr>
          <p:cNvPr id="6" name="PoljeZBesedilom 11">
            <a:extLst>
              <a:ext uri="{FF2B5EF4-FFF2-40B4-BE49-F238E27FC236}">
                <a16:creationId xmlns:a16="http://schemas.microsoft.com/office/drawing/2014/main" id="{1435DF49-2C10-9538-C4C0-A0DAF40E3006}"/>
              </a:ext>
            </a:extLst>
          </p:cNvPr>
          <p:cNvSpPr txBox="1"/>
          <p:nvPr/>
        </p:nvSpPr>
        <p:spPr>
          <a:xfrm>
            <a:off x="1374950" y="360717"/>
            <a:ext cx="9554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0119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6051347" y="-11915"/>
            <a:ext cx="6096000" cy="6869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6496933" y="2191727"/>
            <a:ext cx="4837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b="1" dirty="0">
                <a:solidFill>
                  <a:srgbClr val="2943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29D56F-659E-D547-A709-F0F2643E059E}"/>
              </a:ext>
            </a:extLst>
          </p:cNvPr>
          <p:cNvSpPr/>
          <p:nvPr/>
        </p:nvSpPr>
        <p:spPr>
          <a:xfrm>
            <a:off x="6496933" y="3457703"/>
            <a:ext cx="55426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you can thank the audience,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invite people to your poster,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 all relevant affiliations,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 all relevant projects connected to </a:t>
            </a:r>
            <a:r>
              <a:rPr lang="en-GB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research, </a:t>
            </a:r>
            <a:endParaRPr lang="en-GB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etc.</a:t>
            </a:r>
          </a:p>
          <a:p>
            <a:r>
              <a:rPr lang="en-GB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not used, delete this textbox.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643898-03F6-5C88-9397-A61907FDD68A}"/>
              </a:ext>
            </a:extLst>
          </p:cNvPr>
          <p:cNvGrpSpPr/>
          <p:nvPr/>
        </p:nvGrpSpPr>
        <p:grpSpPr>
          <a:xfrm>
            <a:off x="-690632" y="-11917"/>
            <a:ext cx="6939032" cy="6869917"/>
            <a:chOff x="-690632" y="-11917"/>
            <a:chExt cx="6939032" cy="6869917"/>
          </a:xfrm>
        </p:grpSpPr>
        <p:sp>
          <p:nvSpPr>
            <p:cNvPr id="14" name="Pravokotnik 13"/>
            <p:cNvSpPr/>
            <p:nvPr/>
          </p:nvSpPr>
          <p:spPr>
            <a:xfrm>
              <a:off x="-112952" y="-11917"/>
              <a:ext cx="6096000" cy="68699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0632" y="28102"/>
              <a:ext cx="6704371" cy="6769331"/>
            </a:xfrm>
            <a:prstGeom prst="rect">
              <a:avLst/>
            </a:prstGeom>
          </p:spPr>
        </p:pic>
        <p:sp>
          <p:nvSpPr>
            <p:cNvPr id="8" name="Pravokotnik 7"/>
            <p:cNvSpPr/>
            <p:nvPr/>
          </p:nvSpPr>
          <p:spPr>
            <a:xfrm>
              <a:off x="5943600" y="-11915"/>
              <a:ext cx="304800" cy="6869915"/>
            </a:xfrm>
            <a:prstGeom prst="rect">
              <a:avLst/>
            </a:prstGeom>
            <a:solidFill>
              <a:srgbClr val="29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729402B-2991-388B-B916-B2268F9F6DD5}"/>
                </a:ext>
              </a:extLst>
            </p:cNvPr>
            <p:cNvSpPr/>
            <p:nvPr/>
          </p:nvSpPr>
          <p:spPr>
            <a:xfrm rot="1794003">
              <a:off x="1561057" y="1182421"/>
              <a:ext cx="615461" cy="4088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D266F8A-914E-8FDB-EB55-6CEAAB0AAC34}"/>
                </a:ext>
              </a:extLst>
            </p:cNvPr>
            <p:cNvSpPr/>
            <p:nvPr/>
          </p:nvSpPr>
          <p:spPr>
            <a:xfrm rot="1794003">
              <a:off x="105594" y="4776776"/>
              <a:ext cx="615461" cy="40884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F33652-CB2E-0938-AC33-D54EAE229704}"/>
              </a:ext>
            </a:extLst>
          </p:cNvPr>
          <p:cNvGrpSpPr/>
          <p:nvPr/>
        </p:nvGrpSpPr>
        <p:grpSpPr>
          <a:xfrm>
            <a:off x="9796933" y="-11917"/>
            <a:ext cx="2242667" cy="2242667"/>
            <a:chOff x="9796933" y="-11917"/>
            <a:chExt cx="2242667" cy="2242667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933" y="-11917"/>
              <a:ext cx="2242667" cy="224266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8D9F45-A8A0-5EC7-EB57-44FDF7A8C1C4}"/>
                </a:ext>
              </a:extLst>
            </p:cNvPr>
            <p:cNvSpPr/>
            <p:nvPr/>
          </p:nvSpPr>
          <p:spPr>
            <a:xfrm>
              <a:off x="11191875" y="1320800"/>
              <a:ext cx="581025" cy="184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</p:spTree>
    <p:extLst>
      <p:ext uri="{BB962C8B-B14F-4D97-AF65-F5344CB8AC3E}">
        <p14:creationId xmlns:p14="http://schemas.microsoft.com/office/powerpoint/2010/main" val="1979501180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0ED59B-F67D-4B99-A0A7-E5237FF58100}">
  <ds:schemaRefs>
    <ds:schemaRef ds:uri="http://purl.org/dc/terms/"/>
    <ds:schemaRef ds:uri="16c05727-aa75-4e4a-9b5f-8a80a1165891"/>
    <ds:schemaRef ds:uri="http://schemas.microsoft.com/office/infopath/2007/PartnerControls"/>
    <ds:schemaRef ds:uri="http://www.w3.org/XML/1998/namespace"/>
    <ds:schemaRef ds:uri="71af3243-3dd4-4a8d-8c0d-dd76da1f02a5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Finančni paket</Template>
  <TotalTime>0</TotalTime>
  <Words>514</Words>
  <Application>Microsoft Macintosh PowerPoint</Application>
  <PresentationFormat>Widescreen</PresentationFormat>
  <Paragraphs>56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Gill Sans MT</vt:lpstr>
      <vt:lpstr>Verdana</vt:lpstr>
      <vt:lpstr>Paket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2020-01-22T16:40:00Z</dcterms:created>
  <dcterms:modified xsi:type="dcterms:W3CDTF">2023-08-31T08:04:36Z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