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9" r:id="rId2"/>
    <p:sldId id="268" r:id="rId3"/>
    <p:sldId id="270" r:id="rId4"/>
    <p:sldId id="266" r:id="rId5"/>
    <p:sldId id="267" r:id="rId6"/>
    <p:sldId id="261" r:id="rId7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/>
    <p:restoredTop sz="94656"/>
  </p:normalViewPr>
  <p:slideViewPr>
    <p:cSldViewPr snapToGrid="0" showGuides="1">
      <p:cViewPr varScale="1">
        <p:scale>
          <a:sx n="153" d="100"/>
          <a:sy n="153" d="100"/>
        </p:scale>
        <p:origin x="654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A6AC6-AC0C-FC48-AB24-3853BF6B450C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8B882-6A9F-794C-B229-B7C5BEC01009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695909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3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7044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4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32561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5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417141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D228B-E109-4E3D-A210-ABF778EA70EC}" type="slidenum">
              <a:rPr lang="sl-SI" smtClean="0"/>
              <a:t>6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19959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F29B4-FEC4-BCF1-98F2-F2F92787F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C9C6CE-C3AD-635C-B200-DF7699AD2E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7097F-5BD0-10A3-3909-80858BA59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3A6D6-6FC8-98E7-1DDC-5F95D4DA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8395D-69A2-6975-6C1E-A9F7F4DB2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839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4F1A1-05A9-E300-4A37-AA53FBFD5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F7797-0FF1-90BD-CB18-856AE7CBB0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81AF4-80B5-0F86-5A8A-88BE8998C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DE49C-7B0E-22DD-B9A5-9CA64FC07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64364-41B4-D176-7955-E72F2B5BC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907473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0E0007-F142-956E-DF24-C66AB2B0A1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48064-9D9A-624B-E1AF-19E95A6EF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82DDC-F26A-1CFF-5597-9E3FDF5E7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D317C6-C40F-8DEC-3B4D-FA2105872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476805-0E34-4A9C-EEA6-49808B53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799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E8EDA-BF19-0F92-BA4E-3DDD99C06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1E41-B8A2-3AA6-C097-C4993055D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ED526-B116-D116-9D27-5291AD41B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2D436-DA49-1890-D398-7A0DCE466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CA90B-38CD-4D27-2C15-CBF82C6B6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5201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2597C-FAAC-F746-D307-0B98CEB7A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0A307-8EA6-AD02-A0D7-EEA3E8AB3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20C58-45C2-E781-3917-FCAFD41A5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5EBBD-2A86-BD46-7A14-7E46BD966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13214-71C9-0545-9745-7B1798856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2640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247E2-66DF-D927-EDF2-63E00017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A3B47-7ADC-DC07-D1F4-CE7C2F65A5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61DDD-AD6F-5075-D1A0-6375870C5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144E46-507C-3A7A-4C27-CD7F780F2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092B6A-9811-F626-B418-3ADD191AC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23D313-8740-93D5-6D32-B283B23B0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9505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863FA-2E85-9485-7EB9-7AFA2DA45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F55FDE-B03C-2073-D45C-15A94CEB5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3DEC39-7DF4-6C7C-40B5-B7AFAB2805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59C970-BE74-37E5-B3A9-D3F4DE870C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485B69-2486-B8E4-1C18-2BB981E62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407FDE-F8A3-7658-B732-A848B8D36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C0BE712-381F-C785-3AAD-7D807A6E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22F2AF-620A-7072-426A-A90E108E1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995062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F0E7-3716-6B95-513A-31FC18D21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55342-2FE2-2D1D-4011-4F92D8D8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4814C2-28FC-F68B-DDEE-29483965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D0D5D-282F-34AF-3734-EB971058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844657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8F4DED-9D0D-B8A4-2A83-0A527E1F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850366-DD61-38E8-2A1E-AB120F758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BC837-0B3A-8B33-E902-853ADB285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36554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5671E-76FA-7A9D-4F51-0EC78A21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5D052-1D22-7A7A-B365-E6C9D2BA7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520361-0F37-E908-961D-B2EB1847E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9B7639-6209-5294-8C2E-C34226AD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584909-5276-0D67-CFB4-65657EAA7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A2A13-A29C-6F88-5E3F-0DD7D6E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708476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0DF1B-ED29-5765-6F44-197AA6FA9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AE8482-1C68-8A5F-1DFC-4808243A23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554B8D-ECF1-103B-6BC2-1616126C0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AAA851-99AB-E8D8-9329-5BD331E84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46C20-F093-92AF-92AA-A9BCE98E7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91A26-B5DE-C19E-AC06-023E9FA2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83756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92CE2-9E2C-E496-2595-01D33179D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3B5ABB-E268-4BD6-829A-B1A253ABD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B4FF4D-2E40-7C9A-9B2B-83D505922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F5CC71-F1F5-4248-91F1-FF7A8CE4EF54}" type="datetimeFigureOut">
              <a:rPr lang="en-SI" smtClean="0"/>
              <a:t>08/20/2025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4E1B3-6741-0394-9368-39484B53F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2466D-4344-84AE-712B-2EC5030DED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A6B88A-CD05-3F4E-8CBD-D1B61A9F10EA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23230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.jotform.com/25132489720435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sv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0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.png"/><Relationship Id="rId10" Type="http://schemas.openxmlformats.org/officeDocument/2006/relationships/image" Target="../media/image15.png"/><Relationship Id="rId4" Type="http://schemas.openxmlformats.org/officeDocument/2006/relationships/image" Target="../media/image12.svg"/><Relationship Id="rId9" Type="http://schemas.openxmlformats.org/officeDocument/2006/relationships/image" Target="../media/image14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jeZBesedilom 11">
            <a:extLst>
              <a:ext uri="{FF2B5EF4-FFF2-40B4-BE49-F238E27FC236}">
                <a16:creationId xmlns:a16="http://schemas.microsoft.com/office/drawing/2014/main" id="{66000405-C202-A544-8BA9-118B65E4DC0F}"/>
              </a:ext>
            </a:extLst>
          </p:cNvPr>
          <p:cNvSpPr txBox="1"/>
          <p:nvPr/>
        </p:nvSpPr>
        <p:spPr>
          <a:xfrm>
            <a:off x="1374951" y="55919"/>
            <a:ext cx="6704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GUIDELINES</a:t>
            </a:r>
          </a:p>
        </p:txBody>
      </p:sp>
      <p:sp>
        <p:nvSpPr>
          <p:cNvPr id="9" name="PoljeZBesedilom 2">
            <a:extLst>
              <a:ext uri="{FF2B5EF4-FFF2-40B4-BE49-F238E27FC236}">
                <a16:creationId xmlns:a16="http://schemas.microsoft.com/office/drawing/2014/main" id="{7B028777-79F4-C047-84EA-CEC3F397F3B2}"/>
              </a:ext>
            </a:extLst>
          </p:cNvPr>
          <p:cNvSpPr txBox="1"/>
          <p:nvPr/>
        </p:nvSpPr>
        <p:spPr>
          <a:xfrm>
            <a:off x="950229" y="961860"/>
            <a:ext cx="1029154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 the next four slides you will find a template for your online presentation.</a:t>
            </a:r>
          </a:p>
          <a:p>
            <a:pPr algn="just"/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design of the slides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GB" sz="2400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including font style, square bullet-points, line spacing, backgrounds and colours is mandatory. </a:t>
            </a: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NOT CHANGE THE TITLE OF THE SLIDES!</a:t>
            </a:r>
          </a:p>
          <a:p>
            <a:pPr algn="just"/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400" b="1" dirty="0">
                <a:solidFill>
                  <a:srgbClr val="C00000"/>
                </a:solidFill>
              </a:rPr>
              <a:t>PRESENTATION SHOULD BE SAVED AS:</a:t>
            </a:r>
          </a:p>
          <a:p>
            <a:pPr algn="just"/>
            <a:r>
              <a:rPr lang="en-GB" sz="2400" dirty="0">
                <a:solidFill>
                  <a:srgbClr val="C00000"/>
                </a:solidFill>
              </a:rPr>
              <a:t>NAME_SURNAME_CE25_presentation.pptx</a:t>
            </a:r>
          </a:p>
          <a:p>
            <a:pPr algn="just"/>
            <a:endParaRPr lang="en-GB" sz="2400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All text in italic are guidelines for design.</a:t>
            </a:r>
          </a:p>
          <a:p>
            <a:pPr algn="just"/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reading the instruction above, please, delete this slide.</a:t>
            </a:r>
          </a:p>
          <a:p>
            <a:pPr algn="just"/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MUST SUBMIT YOUR PPTX VIA OUR </a:t>
            </a:r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ONLINE FORM</a:t>
            </a:r>
            <a:r>
              <a:rPr lang="en-GB" sz="2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9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A53A8-2228-BF47-A347-F63050643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7186" y="592905"/>
            <a:ext cx="8337627" cy="45104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Each presentation will have a two-minute limit. </a:t>
            </a:r>
          </a:p>
          <a:p>
            <a:pPr marL="0" indent="0" algn="just">
              <a:buNone/>
            </a:pPr>
            <a:endParaRPr lang="en-GB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When creating this presentation, keep in mind, this type of presentation is not meant to present all of the findings of your research - rather, their purpose is to attract listeners to go and visit you at your poster, where you present your research in more detail and continue the discussion there. </a:t>
            </a:r>
          </a:p>
          <a:p>
            <a:pPr marL="0" indent="0" algn="just">
              <a:buNone/>
            </a:pPr>
            <a:endParaRPr lang="en-GB" sz="24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buNone/>
            </a:pPr>
            <a:r>
              <a:rPr lang="en-GB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this case, remember what Coco Chanel once said, less is always more. ;)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AA10F5-70BF-4747-957E-62B410C1F4E6}"/>
              </a:ext>
            </a:extLst>
          </p:cNvPr>
          <p:cNvSpPr/>
          <p:nvPr/>
        </p:nvSpPr>
        <p:spPr>
          <a:xfrm>
            <a:off x="2263857" y="5259365"/>
            <a:ext cx="76642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i="1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After reading the instruction above, please, </a:t>
            </a:r>
            <a:r>
              <a:rPr lang="en-GB" sz="3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delete</a:t>
            </a:r>
            <a:r>
              <a:rPr lang="en-GB" sz="3200" b="1" i="1" dirty="0">
                <a:solidFill>
                  <a:srgbClr val="2121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this slide.</a:t>
            </a:r>
          </a:p>
        </p:txBody>
      </p:sp>
    </p:spTree>
    <p:extLst>
      <p:ext uri="{BB962C8B-B14F-4D97-AF65-F5344CB8AC3E}">
        <p14:creationId xmlns:p14="http://schemas.microsoft.com/office/powerpoint/2010/main" val="3677568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>
            <a:extLst>
              <a:ext uri="{FF2B5EF4-FFF2-40B4-BE49-F238E27FC236}">
                <a16:creationId xmlns:a16="http://schemas.microsoft.com/office/drawing/2014/main" id="{D48FF21B-8FE1-6BA1-6A9C-D34759A1741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2335" t="12712" r="11432" b="11657"/>
          <a:stretch/>
        </p:blipFill>
        <p:spPr>
          <a:xfrm>
            <a:off x="814361" y="429156"/>
            <a:ext cx="729640" cy="723872"/>
          </a:xfrm>
          <a:prstGeom prst="rect">
            <a:avLst/>
          </a:prstGeom>
        </p:spPr>
      </p:pic>
      <p:sp>
        <p:nvSpPr>
          <p:cNvPr id="12" name="PoljeZBesedilom 11"/>
          <p:cNvSpPr txBox="1"/>
          <p:nvPr/>
        </p:nvSpPr>
        <p:spPr>
          <a:xfrm>
            <a:off x="2162292" y="1854049"/>
            <a:ext cx="75353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Title of your presentation; Verdana, Blue, suggested size: 40</a:t>
            </a:r>
          </a:p>
        </p:txBody>
      </p:sp>
      <p:sp>
        <p:nvSpPr>
          <p:cNvPr id="13" name="PoljeZBesedilom 12"/>
          <p:cNvSpPr txBox="1"/>
          <p:nvPr/>
        </p:nvSpPr>
        <p:spPr>
          <a:xfrm>
            <a:off x="374682" y="4349705"/>
            <a:ext cx="746026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500" b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Presenters First and Last name, Verdana, Grey, suggested size 25</a:t>
            </a:r>
          </a:p>
        </p:txBody>
      </p:sp>
      <p:sp>
        <p:nvSpPr>
          <p:cNvPr id="14" name="PoljeZBesedilom 12">
            <a:extLst>
              <a:ext uri="{FF2B5EF4-FFF2-40B4-BE49-F238E27FC236}">
                <a16:creationId xmlns:a16="http://schemas.microsoft.com/office/drawing/2014/main" id="{E711526F-5F2C-9346-955E-BF216818599C}"/>
              </a:ext>
            </a:extLst>
          </p:cNvPr>
          <p:cNvSpPr txBox="1"/>
          <p:nvPr/>
        </p:nvSpPr>
        <p:spPr>
          <a:xfrm>
            <a:off x="374681" y="5375424"/>
            <a:ext cx="74602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Mentor and other authors. </a:t>
            </a:r>
            <a:r>
              <a:rPr lang="sl-SI" sz="2000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Mentor </a:t>
            </a:r>
            <a:r>
              <a:rPr lang="sl-SI" sz="2000" b="1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should be listed</a:t>
            </a:r>
            <a:r>
              <a:rPr lang="sl-SI" sz="2000" i="1" dirty="0">
                <a:solidFill>
                  <a:srgbClr val="7C7B7B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0684CD-D3C5-0E33-BC1F-9726B08A6AD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6501001">
            <a:off x="9633068" y="-464637"/>
            <a:ext cx="3184084" cy="2736322"/>
            <a:chOff x="8047458" y="-70306"/>
            <a:chExt cx="3184084" cy="2736322"/>
          </a:xfrm>
        </p:grpSpPr>
        <p:grpSp>
          <p:nvGrpSpPr>
            <p:cNvPr id="16" name="Group 14">
              <a:extLst>
                <a:ext uri="{FF2B5EF4-FFF2-40B4-BE49-F238E27FC236}">
                  <a16:creationId xmlns:a16="http://schemas.microsoft.com/office/drawing/2014/main" id="{A9FBCFE5-DFA3-75F7-DCAE-38A60C53AE4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899051">
              <a:off x="8047458" y="-70306"/>
              <a:ext cx="3184084" cy="2736322"/>
              <a:chOff x="0" y="0"/>
              <a:chExt cx="812800" cy="698500"/>
            </a:xfrm>
          </p:grpSpPr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684E4E28-F619-5100-B0FD-964A2D9B737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404" y="0"/>
                <a:ext cx="795992" cy="698500"/>
              </a:xfrm>
              <a:custGeom>
                <a:avLst/>
                <a:gdLst/>
                <a:ahLst/>
                <a:cxnLst/>
                <a:rect l="l" t="t" r="r" b="b"/>
                <a:pathLst>
                  <a:path w="795992" h="698500">
                    <a:moveTo>
                      <a:pt x="782386" y="387079"/>
                    </a:moveTo>
                    <a:lnTo>
                      <a:pt x="623206" y="660671"/>
                    </a:lnTo>
                    <a:cubicBezTo>
                      <a:pt x="609579" y="684092"/>
                      <a:pt x="584526" y="698500"/>
                      <a:pt x="557430" y="698500"/>
                    </a:cubicBezTo>
                    <a:lnTo>
                      <a:pt x="238562" y="698500"/>
                    </a:lnTo>
                    <a:cubicBezTo>
                      <a:pt x="211466" y="698500"/>
                      <a:pt x="186413" y="684092"/>
                      <a:pt x="172786" y="660671"/>
                    </a:cubicBezTo>
                    <a:lnTo>
                      <a:pt x="13606" y="387079"/>
                    </a:lnTo>
                    <a:cubicBezTo>
                      <a:pt x="0" y="363695"/>
                      <a:pt x="0" y="334805"/>
                      <a:pt x="13606" y="311421"/>
                    </a:cubicBezTo>
                    <a:lnTo>
                      <a:pt x="172786" y="37829"/>
                    </a:lnTo>
                    <a:cubicBezTo>
                      <a:pt x="186413" y="14408"/>
                      <a:pt x="211466" y="0"/>
                      <a:pt x="238562" y="0"/>
                    </a:cubicBezTo>
                    <a:lnTo>
                      <a:pt x="557430" y="0"/>
                    </a:lnTo>
                    <a:cubicBezTo>
                      <a:pt x="584526" y="0"/>
                      <a:pt x="609579" y="14408"/>
                      <a:pt x="623206" y="37829"/>
                    </a:cubicBezTo>
                    <a:lnTo>
                      <a:pt x="782386" y="311421"/>
                    </a:lnTo>
                    <a:cubicBezTo>
                      <a:pt x="795992" y="334805"/>
                      <a:pt x="795992" y="363695"/>
                      <a:pt x="782386" y="3870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68BC4">
                      <a:alpha val="82500"/>
                    </a:srgbClr>
                  </a:gs>
                  <a:gs pos="100000">
                    <a:srgbClr val="80E5E6">
                      <a:alpha val="82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8" name="TextBox 16">
                <a:extLst>
                  <a:ext uri="{FF2B5EF4-FFF2-40B4-BE49-F238E27FC236}">
                    <a16:creationId xmlns:a16="http://schemas.microsoft.com/office/drawing/2014/main" id="{48AF5926-3560-EC87-D6D3-C9591E74D85E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4300" y="-28575"/>
                <a:ext cx="584200" cy="7270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19" name="Freeform 19">
              <a:extLst>
                <a:ext uri="{FF2B5EF4-FFF2-40B4-BE49-F238E27FC236}">
                  <a16:creationId xmlns:a16="http://schemas.microsoft.com/office/drawing/2014/main" id="{3FB945CF-6483-BB23-D007-94852C0566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660082">
              <a:off x="9468997" y="160822"/>
              <a:ext cx="851160" cy="864122"/>
            </a:xfrm>
            <a:custGeom>
              <a:avLst/>
              <a:gdLst/>
              <a:ahLst/>
              <a:cxnLst/>
              <a:rect l="l" t="t" r="r" b="b"/>
              <a:pathLst>
                <a:path w="851160" h="864122">
                  <a:moveTo>
                    <a:pt x="0" y="0"/>
                  </a:moveTo>
                  <a:lnTo>
                    <a:pt x="851160" y="0"/>
                  </a:lnTo>
                  <a:lnTo>
                    <a:pt x="851160" y="864122"/>
                  </a:lnTo>
                  <a:lnTo>
                    <a:pt x="0" y="864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29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0" name="Freeform 21">
              <a:extLst>
                <a:ext uri="{FF2B5EF4-FFF2-40B4-BE49-F238E27FC236}">
                  <a16:creationId xmlns:a16="http://schemas.microsoft.com/office/drawing/2014/main" id="{1E2A482C-DF1B-BA03-9204-2FAEBBE6A25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708871" y="1418219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1" name="Freeform 32">
              <a:extLst>
                <a:ext uri="{FF2B5EF4-FFF2-40B4-BE49-F238E27FC236}">
                  <a16:creationId xmlns:a16="http://schemas.microsoft.com/office/drawing/2014/main" id="{CDEA2F06-E168-E239-1D18-6AF2B899691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969514">
              <a:off x="10067732" y="1244956"/>
              <a:ext cx="776304" cy="776304"/>
            </a:xfrm>
            <a:custGeom>
              <a:avLst/>
              <a:gdLst/>
              <a:ahLst/>
              <a:cxnLst/>
              <a:rect l="l" t="t" r="r" b="b"/>
              <a:pathLst>
                <a:path w="776304" h="776304">
                  <a:moveTo>
                    <a:pt x="0" y="0"/>
                  </a:moveTo>
                  <a:lnTo>
                    <a:pt x="776304" y="0"/>
                  </a:lnTo>
                  <a:lnTo>
                    <a:pt x="776304" y="776304"/>
                  </a:lnTo>
                  <a:lnTo>
                    <a:pt x="0" y="776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3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EDE7378-FB8E-6D31-DD6C-A12CA7030E9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073019">
            <a:off x="9716797" y="2960858"/>
            <a:ext cx="2939937" cy="2671853"/>
            <a:chOff x="8420753" y="2668664"/>
            <a:chExt cx="2779962" cy="2567824"/>
          </a:xfrm>
        </p:grpSpPr>
        <p:grpSp>
          <p:nvGrpSpPr>
            <p:cNvPr id="23" name="Group 11">
              <a:extLst>
                <a:ext uri="{FF2B5EF4-FFF2-40B4-BE49-F238E27FC236}">
                  <a16:creationId xmlns:a16="http://schemas.microsoft.com/office/drawing/2014/main" id="{EC209C8F-1F80-5A6C-C8B9-59E5B6B028D6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233805">
              <a:off x="8420753" y="2804021"/>
              <a:ext cx="2779962" cy="2432467"/>
              <a:chOff x="0" y="0"/>
              <a:chExt cx="812800" cy="711200"/>
            </a:xfrm>
          </p:grpSpPr>
          <p:sp>
            <p:nvSpPr>
              <p:cNvPr id="24" name="Freeform 12">
                <a:extLst>
                  <a:ext uri="{FF2B5EF4-FFF2-40B4-BE49-F238E27FC236}">
                    <a16:creationId xmlns:a16="http://schemas.microsoft.com/office/drawing/2014/main" id="{9E1D7972-BE6D-D899-2E44-6FCC9DC69DA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93" y="0"/>
                <a:ext cx="755815" cy="669180"/>
              </a:xfrm>
              <a:custGeom>
                <a:avLst/>
                <a:gdLst/>
                <a:ahLst/>
                <a:cxnLst/>
                <a:rect l="l" t="t" r="r" b="b"/>
                <a:pathLst>
                  <a:path w="755815" h="669180">
                    <a:moveTo>
                      <a:pt x="413831" y="648333"/>
                    </a:moveTo>
                    <a:lnTo>
                      <a:pt x="748383" y="62867"/>
                    </a:lnTo>
                    <a:cubicBezTo>
                      <a:pt x="755814" y="49862"/>
                      <a:pt x="755761" y="33884"/>
                      <a:pt x="748243" y="20929"/>
                    </a:cubicBezTo>
                    <a:cubicBezTo>
                      <a:pt x="740725" y="7974"/>
                      <a:pt x="726878" y="0"/>
                      <a:pt x="711900" y="0"/>
                    </a:cubicBezTo>
                    <a:lnTo>
                      <a:pt x="43914" y="0"/>
                    </a:lnTo>
                    <a:cubicBezTo>
                      <a:pt x="28936" y="0"/>
                      <a:pt x="15089" y="7974"/>
                      <a:pt x="7571" y="20929"/>
                    </a:cubicBezTo>
                    <a:cubicBezTo>
                      <a:pt x="53" y="33884"/>
                      <a:pt x="0" y="49862"/>
                      <a:pt x="7431" y="62867"/>
                    </a:cubicBezTo>
                    <a:lnTo>
                      <a:pt x="341983" y="648333"/>
                    </a:lnTo>
                    <a:cubicBezTo>
                      <a:pt x="349349" y="661224"/>
                      <a:pt x="363059" y="669180"/>
                      <a:pt x="377907" y="669180"/>
                    </a:cubicBezTo>
                    <a:cubicBezTo>
                      <a:pt x="392755" y="669180"/>
                      <a:pt x="406465" y="661224"/>
                      <a:pt x="413831" y="64833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A5E8D3">
                      <a:alpha val="100000"/>
                    </a:srgbClr>
                  </a:gs>
                  <a:gs pos="100000">
                    <a:srgbClr val="76B1B9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5" name="TextBox 13">
                <a:extLst>
                  <a:ext uri="{FF2B5EF4-FFF2-40B4-BE49-F238E27FC236}">
                    <a16:creationId xmlns:a16="http://schemas.microsoft.com/office/drawing/2014/main" id="{AD78EE76-0900-84B3-6BFF-A35ACE534FF0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7000" y="222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8C7CD237-55BC-12D4-45A4-262627F52A0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494895">
              <a:off x="9573787" y="4067563"/>
              <a:ext cx="366463" cy="656345"/>
            </a:xfrm>
            <a:custGeom>
              <a:avLst/>
              <a:gdLst/>
              <a:ahLst/>
              <a:cxnLst/>
              <a:rect l="l" t="t" r="r" b="b"/>
              <a:pathLst>
                <a:path w="366463" h="656345">
                  <a:moveTo>
                    <a:pt x="0" y="0"/>
                  </a:moveTo>
                  <a:lnTo>
                    <a:pt x="366464" y="0"/>
                  </a:lnTo>
                  <a:lnTo>
                    <a:pt x="366464" y="656346"/>
                  </a:lnTo>
                  <a:lnTo>
                    <a:pt x="0" y="6563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35000"/>
              </a:blip>
              <a:stretch>
                <a:fillRect r="-79102"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AEBBDCF0-593B-CDA8-6D6E-A0B0E8B68C6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32257" y="2668664"/>
              <a:ext cx="539797" cy="539797"/>
            </a:xfrm>
            <a:custGeom>
              <a:avLst/>
              <a:gdLst/>
              <a:ahLst/>
              <a:cxnLst/>
              <a:rect l="l" t="t" r="r" b="b"/>
              <a:pathLst>
                <a:path w="539797" h="539797">
                  <a:moveTo>
                    <a:pt x="0" y="0"/>
                  </a:moveTo>
                  <a:lnTo>
                    <a:pt x="539798" y="0"/>
                  </a:lnTo>
                  <a:lnTo>
                    <a:pt x="539798" y="539797"/>
                  </a:lnTo>
                  <a:lnTo>
                    <a:pt x="0" y="5397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0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FFB2E467-55B4-50AD-396C-5694C9B966D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171318" y="3035703"/>
              <a:ext cx="588071" cy="588071"/>
            </a:xfrm>
            <a:custGeom>
              <a:avLst/>
              <a:gdLst/>
              <a:ahLst/>
              <a:cxnLst/>
              <a:rect l="l" t="t" r="r" b="b"/>
              <a:pathLst>
                <a:path w="588071" h="588071">
                  <a:moveTo>
                    <a:pt x="0" y="0"/>
                  </a:moveTo>
                  <a:lnTo>
                    <a:pt x="588071" y="0"/>
                  </a:lnTo>
                  <a:lnTo>
                    <a:pt x="588071" y="588070"/>
                  </a:lnTo>
                  <a:lnTo>
                    <a:pt x="0" y="588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E251F5BE-9A87-0D74-CEDC-D96E9CB709A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9861401" y="2963782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6" y="0"/>
                  </a:lnTo>
                  <a:lnTo>
                    <a:pt x="379586" y="379587"/>
                  </a:lnTo>
                  <a:lnTo>
                    <a:pt x="0" y="379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396F271C-01E8-67D5-E6CF-24D5DF80965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0089611" y="3573913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7" y="0"/>
                  </a:lnTo>
                  <a:lnTo>
                    <a:pt x="379587" y="379586"/>
                  </a:lnTo>
                  <a:lnTo>
                    <a:pt x="0" y="379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465F2C6-5874-7EC0-3FE0-0C9D8A9496E5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7354128">
            <a:off x="7568833" y="4903151"/>
            <a:ext cx="3008590" cy="3008590"/>
            <a:chOff x="-952593" y="4231942"/>
            <a:chExt cx="3008590" cy="3008590"/>
          </a:xfrm>
        </p:grpSpPr>
        <p:grpSp>
          <p:nvGrpSpPr>
            <p:cNvPr id="32" name="Group 4">
              <a:extLst>
                <a:ext uri="{FF2B5EF4-FFF2-40B4-BE49-F238E27FC236}">
                  <a16:creationId xmlns:a16="http://schemas.microsoft.com/office/drawing/2014/main" id="{2BAB9432-1866-958A-5B93-57CA6F325D3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-9286296">
              <a:off x="-952593" y="4231942"/>
              <a:ext cx="3008590" cy="3008590"/>
              <a:chOff x="0" y="0"/>
              <a:chExt cx="812800" cy="812800"/>
            </a:xfrm>
          </p:grpSpPr>
          <p:sp>
            <p:nvSpPr>
              <p:cNvPr id="33" name="Freeform 5">
                <a:extLst>
                  <a:ext uri="{FF2B5EF4-FFF2-40B4-BE49-F238E27FC236}">
                    <a16:creationId xmlns:a16="http://schemas.microsoft.com/office/drawing/2014/main" id="{06290813-D453-C874-B9D0-2E3AF4C2057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587412" y="12737"/>
                    </a:moveTo>
                    <a:lnTo>
                      <a:pt x="800063" y="225388"/>
                    </a:lnTo>
                    <a:cubicBezTo>
                      <a:pt x="808218" y="233543"/>
                      <a:pt x="812800" y="244604"/>
                      <a:pt x="812800" y="256138"/>
                    </a:cubicBezTo>
                    <a:lnTo>
                      <a:pt x="812800" y="556662"/>
                    </a:lnTo>
                    <a:cubicBezTo>
                      <a:pt x="812800" y="568196"/>
                      <a:pt x="808218" y="579257"/>
                      <a:pt x="800063" y="587412"/>
                    </a:cubicBezTo>
                    <a:lnTo>
                      <a:pt x="587412" y="800063"/>
                    </a:lnTo>
                    <a:cubicBezTo>
                      <a:pt x="579257" y="808218"/>
                      <a:pt x="568196" y="812800"/>
                      <a:pt x="556662" y="812800"/>
                    </a:cubicBezTo>
                    <a:lnTo>
                      <a:pt x="256138" y="812800"/>
                    </a:lnTo>
                    <a:cubicBezTo>
                      <a:pt x="244604" y="812800"/>
                      <a:pt x="233543" y="808218"/>
                      <a:pt x="225388" y="800063"/>
                    </a:cubicBezTo>
                    <a:lnTo>
                      <a:pt x="12737" y="587412"/>
                    </a:lnTo>
                    <a:cubicBezTo>
                      <a:pt x="4582" y="579257"/>
                      <a:pt x="0" y="568196"/>
                      <a:pt x="0" y="556662"/>
                    </a:cubicBezTo>
                    <a:lnTo>
                      <a:pt x="0" y="256138"/>
                    </a:lnTo>
                    <a:cubicBezTo>
                      <a:pt x="0" y="244604"/>
                      <a:pt x="4582" y="233543"/>
                      <a:pt x="12737" y="225388"/>
                    </a:cubicBezTo>
                    <a:lnTo>
                      <a:pt x="225388" y="12737"/>
                    </a:lnTo>
                    <a:cubicBezTo>
                      <a:pt x="233543" y="4582"/>
                      <a:pt x="244604" y="0"/>
                      <a:pt x="256138" y="0"/>
                    </a:cubicBezTo>
                    <a:lnTo>
                      <a:pt x="556662" y="0"/>
                    </a:lnTo>
                    <a:cubicBezTo>
                      <a:pt x="568196" y="0"/>
                      <a:pt x="579257" y="4582"/>
                      <a:pt x="587412" y="127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665">
                      <a:alpha val="79500"/>
                    </a:srgbClr>
                  </a:gs>
                  <a:gs pos="100000">
                    <a:srgbClr val="E6902B">
                      <a:alpha val="85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4" name="TextBox 6">
                <a:extLst>
                  <a:ext uri="{FF2B5EF4-FFF2-40B4-BE49-F238E27FC236}">
                    <a16:creationId xmlns:a16="http://schemas.microsoft.com/office/drawing/2014/main" id="{E6C335D3-01AA-58C0-EA26-4EF26704D8A7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3500" y="34925"/>
                <a:ext cx="685800" cy="714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35" name="Freeform 22">
              <a:extLst>
                <a:ext uri="{FF2B5EF4-FFF2-40B4-BE49-F238E27FC236}">
                  <a16:creationId xmlns:a16="http://schemas.microsoft.com/office/drawing/2014/main" id="{5B3F83DD-B07C-39E5-813F-C926C7C8F6A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72745" y="5695373"/>
              <a:ext cx="1250137" cy="1232249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6" name="Freeform 28">
              <a:extLst>
                <a:ext uri="{FF2B5EF4-FFF2-40B4-BE49-F238E27FC236}">
                  <a16:creationId xmlns:a16="http://schemas.microsoft.com/office/drawing/2014/main" id="{D5AF8804-F93C-9CBC-97D9-211F1C7EEEE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01902" y="4450314"/>
              <a:ext cx="671262" cy="671262"/>
            </a:xfrm>
            <a:custGeom>
              <a:avLst/>
              <a:gdLst/>
              <a:ahLst/>
              <a:cxnLst/>
              <a:rect l="l" t="t" r="r" b="b"/>
              <a:pathLst>
                <a:path w="671262" h="671262">
                  <a:moveTo>
                    <a:pt x="0" y="0"/>
                  </a:moveTo>
                  <a:lnTo>
                    <a:pt x="671262" y="0"/>
                  </a:lnTo>
                  <a:lnTo>
                    <a:pt x="671262" y="671262"/>
                  </a:lnTo>
                  <a:lnTo>
                    <a:pt x="0" y="671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7" name="Freeform 29">
              <a:extLst>
                <a:ext uri="{FF2B5EF4-FFF2-40B4-BE49-F238E27FC236}">
                  <a16:creationId xmlns:a16="http://schemas.microsoft.com/office/drawing/2014/main" id="{696AB519-C2D3-325C-A8CF-0529EA862B9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-151858" y="4368220"/>
              <a:ext cx="433285" cy="433285"/>
            </a:xfrm>
            <a:custGeom>
              <a:avLst/>
              <a:gdLst/>
              <a:ahLst/>
              <a:cxnLst/>
              <a:rect l="l" t="t" r="r" b="b"/>
              <a:pathLst>
                <a:path w="433285" h="433285">
                  <a:moveTo>
                    <a:pt x="0" y="0"/>
                  </a:moveTo>
                  <a:lnTo>
                    <a:pt x="433284" y="0"/>
                  </a:lnTo>
                  <a:lnTo>
                    <a:pt x="433284" y="433284"/>
                  </a:lnTo>
                  <a:lnTo>
                    <a:pt x="0" y="433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8" name="Freeform 30">
              <a:extLst>
                <a:ext uri="{FF2B5EF4-FFF2-40B4-BE49-F238E27FC236}">
                  <a16:creationId xmlns:a16="http://schemas.microsoft.com/office/drawing/2014/main" id="{8534882D-02A8-21AB-3C14-4B6ED79A16A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51725" y="5056268"/>
              <a:ext cx="375070" cy="375070"/>
            </a:xfrm>
            <a:custGeom>
              <a:avLst/>
              <a:gdLst/>
              <a:ahLst/>
              <a:cxnLst/>
              <a:rect l="l" t="t" r="r" b="b"/>
              <a:pathLst>
                <a:path w="375070" h="375070">
                  <a:moveTo>
                    <a:pt x="0" y="0"/>
                  </a:moveTo>
                  <a:lnTo>
                    <a:pt x="375070" y="0"/>
                  </a:lnTo>
                  <a:lnTo>
                    <a:pt x="375070" y="375070"/>
                  </a:lnTo>
                  <a:lnTo>
                    <a:pt x="0" y="375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9" name="Freeform 31">
              <a:extLst>
                <a:ext uri="{FF2B5EF4-FFF2-40B4-BE49-F238E27FC236}">
                  <a16:creationId xmlns:a16="http://schemas.microsoft.com/office/drawing/2014/main" id="{4DF96421-B25B-8C35-E4C8-2C571A4AE70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793255" y="4344733"/>
              <a:ext cx="498057" cy="498057"/>
            </a:xfrm>
            <a:custGeom>
              <a:avLst/>
              <a:gdLst/>
              <a:ahLst/>
              <a:cxnLst/>
              <a:rect l="l" t="t" r="r" b="b"/>
              <a:pathLst>
                <a:path w="498057" h="498057">
                  <a:moveTo>
                    <a:pt x="0" y="0"/>
                  </a:moveTo>
                  <a:lnTo>
                    <a:pt x="498058" y="0"/>
                  </a:lnTo>
                  <a:lnTo>
                    <a:pt x="498058" y="498057"/>
                  </a:lnTo>
                  <a:lnTo>
                    <a:pt x="0" y="49805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499A8EE-B440-3878-E129-C0C0A1FD004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-306863" y="-282103"/>
            <a:ext cx="2971743" cy="1659259"/>
            <a:chOff x="1914557" y="-469278"/>
            <a:chExt cx="2971743" cy="1659259"/>
          </a:xfrm>
        </p:grpSpPr>
        <p:sp>
          <p:nvSpPr>
            <p:cNvPr id="42" name="Freeform 2">
              <a:extLst>
                <a:ext uri="{FF2B5EF4-FFF2-40B4-BE49-F238E27FC236}">
                  <a16:creationId xmlns:a16="http://schemas.microsoft.com/office/drawing/2014/main" id="{1ABBC648-3B82-C9B0-C2D7-91DF2718853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2834" y="80723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alphaModFix amt="4000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584CF84F-F53D-480F-69DB-0E6588E764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914557" y="-464577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3">
                <a:alphaModFix amt="40000"/>
                <a:extLs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4" name="Freeform 9">
              <a:extLst>
                <a:ext uri="{FF2B5EF4-FFF2-40B4-BE49-F238E27FC236}">
                  <a16:creationId xmlns:a16="http://schemas.microsoft.com/office/drawing/2014/main" id="{8BA141AB-32BC-A389-0532-03F72E72D43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608047" y="-469278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5">
                <a:alphaModFix amt="40000"/>
                <a:extLs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5" name="Freeform 10">
              <a:extLst>
                <a:ext uri="{FF2B5EF4-FFF2-40B4-BE49-F238E27FC236}">
                  <a16:creationId xmlns:a16="http://schemas.microsoft.com/office/drawing/2014/main" id="{CA908628-4805-B9F4-2A2F-CD2802967E4C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2834" y="80723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alphaModFix amt="4000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FE4FC95-1238-FB7A-4D1E-DD3A1D72A17A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516549" y="714983"/>
              <a:ext cx="233464" cy="924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I"/>
            </a:p>
          </p:txBody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742DF03B-3050-9CEE-3154-70F5708F6A4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60246" y="83711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70"/>
                  </a:lnTo>
                  <a:lnTo>
                    <a:pt x="0" y="110627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11">
                <a:alphaModFix amt="0"/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rcRect/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834050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AIM AND SCOPE 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240058" y="1389275"/>
            <a:ext cx="955418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This slide should be an introduction to what you do, but please, do not present the theoretical background of your 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present the AIM, SCOPE, METHODS,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ask yourself three golden questions: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WHAT?, WHY?, HOW?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always omit the text and include only graphics in your slides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use both text and graphics keep in mind the size ratio between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only the material you own or you are allowed to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you cite something, do this on the slide where a certain reference is used, like this</a:t>
            </a:r>
            <a:r>
              <a:rPr lang="en-GB" sz="24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9471360-6A5E-134F-8D52-8C1038DCC893}"/>
              </a:ext>
            </a:extLst>
          </p:cNvPr>
          <p:cNvSpPr/>
          <p:nvPr/>
        </p:nvSpPr>
        <p:spPr>
          <a:xfrm>
            <a:off x="56043" y="6499931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aseline="30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F. Last, et al., 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Sci.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XX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2021. </a:t>
            </a:r>
            <a:r>
              <a:rPr lang="en-GB" sz="1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(delete this section if not used)</a:t>
            </a:r>
            <a:r>
              <a:rPr lang="en-GB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96237BB-3773-464F-9C71-6A7FAD61391E}"/>
              </a:ext>
            </a:extLst>
          </p:cNvPr>
          <p:cNvCxnSpPr>
            <a:cxnSpLocks/>
          </p:cNvCxnSpPr>
          <p:nvPr/>
        </p:nvCxnSpPr>
        <p:spPr>
          <a:xfrm flipH="1">
            <a:off x="3981795" y="6227805"/>
            <a:ext cx="1257470" cy="32202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E819FEE-2070-8A30-3F26-1E2BF7B0861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49" name="Freeform 8">
              <a:extLst>
                <a:ext uri="{FF2B5EF4-FFF2-40B4-BE49-F238E27FC236}">
                  <a16:creationId xmlns:a16="http://schemas.microsoft.com/office/drawing/2014/main" id="{A80439C4-2FAC-41FB-7D7E-4D076844B5F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8" name="Freeform 8">
              <a:extLst>
                <a:ext uri="{FF2B5EF4-FFF2-40B4-BE49-F238E27FC236}">
                  <a16:creationId xmlns:a16="http://schemas.microsoft.com/office/drawing/2014/main" id="{0A5615B0-30C4-B590-FB8C-02E51227A56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C6904E2A-CCEB-88E0-F11A-8485ECA8151E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E42B0ACE-C83A-E476-A7C2-11C889672E9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18" name="Freeform 2">
                <a:extLst>
                  <a:ext uri="{FF2B5EF4-FFF2-40B4-BE49-F238E27FC236}">
                    <a16:creationId xmlns:a16="http://schemas.microsoft.com/office/drawing/2014/main" id="{D7DF31AE-FF34-0B58-DE78-21BA7D54D84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19" name="Freeform 8">
                <a:extLst>
                  <a:ext uri="{FF2B5EF4-FFF2-40B4-BE49-F238E27FC236}">
                    <a16:creationId xmlns:a16="http://schemas.microsoft.com/office/drawing/2014/main" id="{593E04AC-B4A9-8939-06EB-451B7A0455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0" name="Freeform 9">
                <a:extLst>
                  <a:ext uri="{FF2B5EF4-FFF2-40B4-BE49-F238E27FC236}">
                    <a16:creationId xmlns:a16="http://schemas.microsoft.com/office/drawing/2014/main" id="{B2518975-D03C-BBA7-0157-EF828783891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1" name="Freeform 10">
                <a:extLst>
                  <a:ext uri="{FF2B5EF4-FFF2-40B4-BE49-F238E27FC236}">
                    <a16:creationId xmlns:a16="http://schemas.microsoft.com/office/drawing/2014/main" id="{816F2BC7-A431-8CDE-0305-D5C3BA1FCDC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3" name="Freeform 10">
                <a:extLst>
                  <a:ext uri="{FF2B5EF4-FFF2-40B4-BE49-F238E27FC236}">
                    <a16:creationId xmlns:a16="http://schemas.microsoft.com/office/drawing/2014/main" id="{5F668BFD-7DA0-CAB5-A250-7A45704B672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9EFABA6C-DC5A-1500-08F9-F991D5926621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25" name="Group 24">
                  <a:extLst>
                    <a:ext uri="{FF2B5EF4-FFF2-40B4-BE49-F238E27FC236}">
                      <a16:creationId xmlns:a16="http://schemas.microsoft.com/office/drawing/2014/main" id="{D4E7B094-427B-3067-FDA4-A83F0E8509B7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31" name="Freeform 34">
                    <a:extLst>
                      <a:ext uri="{FF2B5EF4-FFF2-40B4-BE49-F238E27FC236}">
                        <a16:creationId xmlns:a16="http://schemas.microsoft.com/office/drawing/2014/main" id="{D717401C-D422-7EE2-DDF6-D8DDDD6B4881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32" name="Freeform 10">
                    <a:extLst>
                      <a:ext uri="{FF2B5EF4-FFF2-40B4-BE49-F238E27FC236}">
                        <a16:creationId xmlns:a16="http://schemas.microsoft.com/office/drawing/2014/main" id="{4C975987-6403-394B-246A-38C84EE2D013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26" name="Freeform 34">
                  <a:extLst>
                    <a:ext uri="{FF2B5EF4-FFF2-40B4-BE49-F238E27FC236}">
                      <a16:creationId xmlns:a16="http://schemas.microsoft.com/office/drawing/2014/main" id="{F4EDEE28-8D26-B249-477C-2A302CBAB53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28" name="Freeform 34">
                  <a:extLst>
                    <a:ext uri="{FF2B5EF4-FFF2-40B4-BE49-F238E27FC236}">
                      <a16:creationId xmlns:a16="http://schemas.microsoft.com/office/drawing/2014/main" id="{75A77A7A-F903-932C-E757-821A12F6CDD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C038EDF0-C86A-7C73-7FA4-34D44A70CC5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37" name="Freeform 8">
                <a:extLst>
                  <a:ext uri="{FF2B5EF4-FFF2-40B4-BE49-F238E27FC236}">
                    <a16:creationId xmlns:a16="http://schemas.microsoft.com/office/drawing/2014/main" id="{9D88F61C-3B8F-9930-617E-FF442D65008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6" name="Freeform 2">
                <a:extLst>
                  <a:ext uri="{FF2B5EF4-FFF2-40B4-BE49-F238E27FC236}">
                    <a16:creationId xmlns:a16="http://schemas.microsoft.com/office/drawing/2014/main" id="{55C86258-723A-C3BC-B870-2A55BF6DD2B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9" name="Freeform 10">
                <a:extLst>
                  <a:ext uri="{FF2B5EF4-FFF2-40B4-BE49-F238E27FC236}">
                    <a16:creationId xmlns:a16="http://schemas.microsoft.com/office/drawing/2014/main" id="{4EDEBBC5-275C-2DCF-BEC7-EACB1E658FD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C0C0086A-7654-043C-EE48-1CFBE9A8C64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FC2E1E44-7AD1-9F4D-2835-93659AB4AD11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45" name="Freeform 34">
                  <a:extLst>
                    <a:ext uri="{FF2B5EF4-FFF2-40B4-BE49-F238E27FC236}">
                      <a16:creationId xmlns:a16="http://schemas.microsoft.com/office/drawing/2014/main" id="{D5D4C513-7B59-2A91-4B51-B52F08A2994E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43" name="Freeform 34">
                  <a:extLst>
                    <a:ext uri="{FF2B5EF4-FFF2-40B4-BE49-F238E27FC236}">
                      <a16:creationId xmlns:a16="http://schemas.microsoft.com/office/drawing/2014/main" id="{D3636CDC-18BF-3C7F-5B3D-773C95E0E221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44" name="Freeform 34">
                  <a:extLst>
                    <a:ext uri="{FF2B5EF4-FFF2-40B4-BE49-F238E27FC236}">
                      <a16:creationId xmlns:a16="http://schemas.microsoft.com/office/drawing/2014/main" id="{44A4A7F7-6D01-0B44-9DA2-5A9E098D2897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38" name="Freeform 9">
                <a:extLst>
                  <a:ext uri="{FF2B5EF4-FFF2-40B4-BE49-F238E27FC236}">
                    <a16:creationId xmlns:a16="http://schemas.microsoft.com/office/drawing/2014/main" id="{E342534A-6F54-935F-57C4-1F640BD3FD3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id="{2F116C21-C1ED-1A22-CC21-34AFFCBC41D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329410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/>
          <p:nvPr/>
        </p:nvSpPr>
        <p:spPr>
          <a:xfrm>
            <a:off x="1374950" y="360717"/>
            <a:ext cx="95541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4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RESULTS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1240058" y="1389275"/>
            <a:ext cx="955418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Feel free to present your research data and/or findings anyhow you like, be creative, but always keep in mind that the audience should be able to see and understand everything you put on the slide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 not make a slide too full and unorganised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USE ONLY ONE SLIDE! So think about which crucial findings you would like to share with the audience.</a:t>
            </a:r>
          </a:p>
          <a:p>
            <a:endParaRPr lang="en-GB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24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4A6317-C719-7F73-B47F-BF7EC25175FF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0452116" y="-658730"/>
            <a:ext cx="2386294" cy="8116479"/>
            <a:chOff x="10384382" y="-658730"/>
            <a:chExt cx="2386294" cy="8116479"/>
          </a:xfrm>
        </p:grpSpPr>
        <p:sp>
          <p:nvSpPr>
            <p:cNvPr id="42" name="Freeform 8">
              <a:extLst>
                <a:ext uri="{FF2B5EF4-FFF2-40B4-BE49-F238E27FC236}">
                  <a16:creationId xmlns:a16="http://schemas.microsoft.com/office/drawing/2014/main" id="{C35BFACA-1A59-A9E1-ED6B-418DA0C3B7F4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24053" y="6260360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3" name="Freeform 8">
              <a:extLst>
                <a:ext uri="{FF2B5EF4-FFF2-40B4-BE49-F238E27FC236}">
                  <a16:creationId xmlns:a16="http://schemas.microsoft.com/office/drawing/2014/main" id="{532F13F9-7D49-110F-6660-715D3DB118A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529196" y="1977742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40000"/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558C904-281F-68FC-5FC0-884FD2869C01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5"/>
            <a:srcRect l="12335" t="12712" r="11432" b="11657"/>
            <a:stretch/>
          </p:blipFill>
          <p:spPr>
            <a:xfrm>
              <a:off x="10384382" y="338551"/>
              <a:ext cx="932542" cy="925170"/>
            </a:xfrm>
            <a:prstGeom prst="rect">
              <a:avLst/>
            </a:prstGeom>
          </p:spPr>
        </p:pic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5DEEAFD-7132-A1F1-8D09-617739558B8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6200000">
              <a:off x="9599828" y="4286900"/>
              <a:ext cx="4682438" cy="1659259"/>
              <a:chOff x="1914557" y="-469278"/>
              <a:chExt cx="4682438" cy="1659259"/>
            </a:xfrm>
          </p:grpSpPr>
          <p:sp>
            <p:nvSpPr>
              <p:cNvPr id="57" name="Freeform 2">
                <a:extLst>
                  <a:ext uri="{FF2B5EF4-FFF2-40B4-BE49-F238E27FC236}">
                    <a16:creationId xmlns:a16="http://schemas.microsoft.com/office/drawing/2014/main" id="{1FD62DB3-C15E-A178-BB9F-DD62DB33AAE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58" name="Freeform 8">
                <a:extLst>
                  <a:ext uri="{FF2B5EF4-FFF2-40B4-BE49-F238E27FC236}">
                    <a16:creationId xmlns:a16="http://schemas.microsoft.com/office/drawing/2014/main" id="{EF4A90E6-2616-CB0A-831B-8DA1170ECFD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59" name="Freeform 9">
                <a:extLst>
                  <a:ext uri="{FF2B5EF4-FFF2-40B4-BE49-F238E27FC236}">
                    <a16:creationId xmlns:a16="http://schemas.microsoft.com/office/drawing/2014/main" id="{B5F03BBE-917A-D29E-5101-68C8CA87552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14775046-F977-7EB8-B025-6F2334B3323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61" name="Freeform 10">
                <a:extLst>
                  <a:ext uri="{FF2B5EF4-FFF2-40B4-BE49-F238E27FC236}">
                    <a16:creationId xmlns:a16="http://schemas.microsoft.com/office/drawing/2014/main" id="{C385AB28-1756-1D66-95A9-26183BE4B8E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8444B95E-64F2-DE5F-F549-43487C478298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-467792"/>
                <a:ext cx="2131866" cy="1648881"/>
                <a:chOff x="119540" y="-467792"/>
                <a:chExt cx="2131866" cy="1648881"/>
              </a:xfrm>
            </p:grpSpPr>
            <p:grpSp>
              <p:nvGrpSpPr>
                <p:cNvPr id="63" name="Group 62">
                  <a:extLst>
                    <a:ext uri="{FF2B5EF4-FFF2-40B4-BE49-F238E27FC236}">
                      <a16:creationId xmlns:a16="http://schemas.microsoft.com/office/drawing/2014/main" id="{64610A04-786E-4238-A012-A7AFE5B05163}"/>
                    </a:ext>
                  </a:extLst>
                </p:cNvPr>
                <p:cNvGrpSpPr>
                  <a:grpSpLocks noGrp="1" noUngrp="1" noRot="1" noMove="1" noResize="1"/>
                </p:cNvGrpSpPr>
                <p:nvPr/>
              </p:nvGrpSpPr>
              <p:grpSpPr>
                <a:xfrm>
                  <a:off x="120528" y="-467792"/>
                  <a:ext cx="2130878" cy="1648881"/>
                  <a:chOff x="4697290" y="-461180"/>
                  <a:chExt cx="2130878" cy="1648881"/>
                </a:xfrm>
              </p:grpSpPr>
              <p:sp>
                <p:nvSpPr>
                  <p:cNvPr id="66" name="Freeform 34">
                    <a:extLst>
                      <a:ext uri="{FF2B5EF4-FFF2-40B4-BE49-F238E27FC236}">
                        <a16:creationId xmlns:a16="http://schemas.microsoft.com/office/drawing/2014/main" id="{ADD77ED5-CB45-D06A-1C7E-E1D04BA51103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4697290" y="81431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69"/>
                        </a:lnTo>
                        <a:lnTo>
                          <a:pt x="0" y="1106269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10">
                      <a:alphaModFix amt="63000"/>
                      <a:extLst>
                        <a:ext uri="{96DAC541-7B7A-43D3-8B79-37D633B846F1}">
                          <asvg:svgBlip xmlns:asvg="http://schemas.microsoft.com/office/drawing/2016/SVG/main" r:embed="rId11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  <p:sp>
                <p:nvSpPr>
                  <p:cNvPr id="67" name="Freeform 10">
                    <a:extLst>
                      <a:ext uri="{FF2B5EF4-FFF2-40B4-BE49-F238E27FC236}">
                        <a16:creationId xmlns:a16="http://schemas.microsoft.com/office/drawing/2014/main" id="{84F4C3F3-BAC3-7510-122E-BC6BA6C82BA9}"/>
                      </a:ext>
                    </a:extLst>
                  </p:cNvPr>
                  <p:cNvSpPr>
                    <a:spLocks noGrp="1" noRot="1" noMove="1" noResize="1" noEditPoints="1" noAdjustHandles="1" noChangeArrowheads="1" noChangeShapeType="1"/>
                  </p:cNvSpPr>
                  <p:nvPr/>
                </p:nvSpPr>
                <p:spPr>
                  <a:xfrm>
                    <a:off x="5549915" y="-461180"/>
                    <a:ext cx="1278253" cy="11062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278253" h="1106270">
                        <a:moveTo>
                          <a:pt x="0" y="0"/>
                        </a:moveTo>
                        <a:lnTo>
                          <a:pt x="1278253" y="0"/>
                        </a:lnTo>
                        <a:lnTo>
                          <a:pt x="1278253" y="1106270"/>
                        </a:lnTo>
                        <a:lnTo>
                          <a:pt x="0" y="110627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blipFill>
                    <a:blip r:embed="rId6">
                      <a:alphaModFix amt="40000"/>
                      <a:extLst>
                        <a:ext uri="{96DAC541-7B7A-43D3-8B79-37D633B846F1}">
                          <asvg:svgBlip xmlns:asvg="http://schemas.microsoft.com/office/drawing/2016/SVG/main" r:embed="rId7"/>
                        </a:ext>
                      </a:extLst>
                    </a:blip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endParaRPr lang="en-SI"/>
                  </a:p>
                </p:txBody>
              </p:sp>
            </p:grpSp>
            <p:sp>
              <p:nvSpPr>
                <p:cNvPr id="64" name="Freeform 34">
                  <a:extLst>
                    <a:ext uri="{FF2B5EF4-FFF2-40B4-BE49-F238E27FC236}">
                      <a16:creationId xmlns:a16="http://schemas.microsoft.com/office/drawing/2014/main" id="{6C84441D-4DD8-0727-39B7-6D23C9AB3CBB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65" name="Freeform 34">
                  <a:extLst>
                    <a:ext uri="{FF2B5EF4-FFF2-40B4-BE49-F238E27FC236}">
                      <a16:creationId xmlns:a16="http://schemas.microsoft.com/office/drawing/2014/main" id="{DED93CE8-39B9-E0B8-0BF1-4C583BD2AEDA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1013D99-C815-97C0-602C-C7EE2F9BD91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5400000" flipH="1">
              <a:off x="9983017" y="426862"/>
              <a:ext cx="3830444" cy="1659259"/>
              <a:chOff x="1914557" y="-469278"/>
              <a:chExt cx="3830444" cy="1659259"/>
            </a:xfrm>
          </p:grpSpPr>
          <p:sp>
            <p:nvSpPr>
              <p:cNvPr id="48" name="Freeform 8">
                <a:extLst>
                  <a:ext uri="{FF2B5EF4-FFF2-40B4-BE49-F238E27FC236}">
                    <a16:creationId xmlns:a16="http://schemas.microsoft.com/office/drawing/2014/main" id="{C7707F16-85D6-A650-DF03-DEA0DFADA73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914557" y="-464577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69"/>
                    </a:lnTo>
                    <a:lnTo>
                      <a:pt x="0" y="1106269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3">
                  <a:alphaModFix amt="40000"/>
                  <a:extLs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49" name="Freeform 2">
                <a:extLst>
                  <a:ext uri="{FF2B5EF4-FFF2-40B4-BE49-F238E27FC236}">
                    <a16:creationId xmlns:a16="http://schemas.microsoft.com/office/drawing/2014/main" id="{A6BBF96F-5DB9-F257-AA8F-BF814ADAC67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50" name="Freeform 10">
                <a:extLst>
                  <a:ext uri="{FF2B5EF4-FFF2-40B4-BE49-F238E27FC236}">
                    <a16:creationId xmlns:a16="http://schemas.microsoft.com/office/drawing/2014/main" id="{64E4A822-3365-0041-417B-02CE172FB79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2834" y="80723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alphaModFix amt="4000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51" name="Freeform 10">
                <a:extLst>
                  <a:ext uri="{FF2B5EF4-FFF2-40B4-BE49-F238E27FC236}">
                    <a16:creationId xmlns:a16="http://schemas.microsoft.com/office/drawing/2014/main" id="{F3193831-BBE7-3AD9-4686-A8C896BEC4A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246" y="83711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 dpi="0" rotWithShape="1">
                <a:blip r:embed="rId6">
                  <a:alphaModFix amt="0"/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rcRect/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0E1E8CDF-22E9-3DD6-2A02-4811FEF48094}"/>
                  </a:ext>
                </a:extLst>
              </p:cNvPr>
              <p:cNvGrpSpPr>
                <a:grpSpLocks noGrp="1" noUngrp="1" noRot="1" noMove="1" noResize="1"/>
              </p:cNvGrpSpPr>
              <p:nvPr/>
            </p:nvGrpSpPr>
            <p:grpSpPr>
              <a:xfrm>
                <a:off x="4465129" y="71368"/>
                <a:ext cx="1279872" cy="1109721"/>
                <a:chOff x="119540" y="71368"/>
                <a:chExt cx="1279872" cy="1109721"/>
              </a:xfrm>
            </p:grpSpPr>
            <p:sp>
              <p:nvSpPr>
                <p:cNvPr id="54" name="Freeform 34">
                  <a:extLst>
                    <a:ext uri="{FF2B5EF4-FFF2-40B4-BE49-F238E27FC236}">
                      <a16:creationId xmlns:a16="http://schemas.microsoft.com/office/drawing/2014/main" id="{5650578F-66DA-2464-A0BE-E8874FE36959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0528" y="74819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55" name="Freeform 34">
                  <a:extLst>
                    <a:ext uri="{FF2B5EF4-FFF2-40B4-BE49-F238E27FC236}">
                      <a16:creationId xmlns:a16="http://schemas.microsoft.com/office/drawing/2014/main" id="{A85381E6-7790-C004-B935-8AAF709FAC55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19540" y="74613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  <p:sp>
              <p:nvSpPr>
                <p:cNvPr id="56" name="Freeform 34">
                  <a:extLst>
                    <a:ext uri="{FF2B5EF4-FFF2-40B4-BE49-F238E27FC236}">
                      <a16:creationId xmlns:a16="http://schemas.microsoft.com/office/drawing/2014/main" id="{B981AD3A-5898-D1DC-201F-3AF7AF52E6D7}"/>
                    </a:ext>
                  </a:extLst>
                </p:cNvPr>
                <p:cNvSpPr>
                  <a:spLocks noGrp="1" noRot="1" noMove="1" noResize="1" noEditPoints="1" noAdjustHandles="1" noChangeArrowheads="1" noChangeShapeType="1"/>
                </p:cNvSpPr>
                <p:nvPr/>
              </p:nvSpPr>
              <p:spPr>
                <a:xfrm>
                  <a:off x="121159" y="71368"/>
                  <a:ext cx="1278253" cy="11062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78253" h="1106270">
                      <a:moveTo>
                        <a:pt x="0" y="0"/>
                      </a:moveTo>
                      <a:lnTo>
                        <a:pt x="1278253" y="0"/>
                      </a:lnTo>
                      <a:lnTo>
                        <a:pt x="1278253" y="1106269"/>
                      </a:lnTo>
                      <a:lnTo>
                        <a:pt x="0" y="11062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blipFill>
                  <a:blip r:embed="rId10">
                    <a:alphaModFix amt="63000"/>
                    <a:extLst>
                      <a:ext uri="{96DAC541-7B7A-43D3-8B79-37D633B846F1}">
                        <asvg:svgBlip xmlns:asvg="http://schemas.microsoft.com/office/drawing/2016/SVG/main" r:embed="rId11"/>
                      </a:ext>
                    </a:extLst>
                  </a:blip>
                  <a:stretch>
                    <a:fillRect/>
                  </a:stretch>
                </a:blipFill>
              </p:spPr>
              <p:txBody>
                <a:bodyPr/>
                <a:lstStyle/>
                <a:p>
                  <a:endParaRPr lang="en-SI"/>
                </a:p>
              </p:txBody>
            </p:sp>
          </p:grpSp>
          <p:sp>
            <p:nvSpPr>
              <p:cNvPr id="53" name="Freeform 9">
                <a:extLst>
                  <a:ext uri="{FF2B5EF4-FFF2-40B4-BE49-F238E27FC236}">
                    <a16:creationId xmlns:a16="http://schemas.microsoft.com/office/drawing/2014/main" id="{2793E7FA-4419-9BB1-EDD8-D07F7E32121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08047" y="-469278"/>
                <a:ext cx="1278253" cy="1106270"/>
              </a:xfrm>
              <a:custGeom>
                <a:avLst/>
                <a:gdLst/>
                <a:ahLst/>
                <a:cxnLst/>
                <a:rect l="l" t="t" r="r" b="b"/>
                <a:pathLst>
                  <a:path w="1278253" h="1106270">
                    <a:moveTo>
                      <a:pt x="0" y="0"/>
                    </a:moveTo>
                    <a:lnTo>
                      <a:pt x="1278253" y="0"/>
                    </a:lnTo>
                    <a:lnTo>
                      <a:pt x="1278253" y="1106270"/>
                    </a:lnTo>
                    <a:lnTo>
                      <a:pt x="0" y="1106270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8">
                  <a:alphaModFix amt="40000"/>
                  <a:extLst>
                    <a:ext uri="{96DAC541-7B7A-43D3-8B79-37D633B846F1}">
                      <asvg:svgBlip xmlns:asvg="http://schemas.microsoft.com/office/drawing/2016/SVG/main" r:embed="rId9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SI"/>
              </a:p>
            </p:txBody>
          </p:sp>
        </p:grpSp>
        <p:sp>
          <p:nvSpPr>
            <p:cNvPr id="47" name="Freeform 34">
              <a:extLst>
                <a:ext uri="{FF2B5EF4-FFF2-40B4-BE49-F238E27FC236}">
                  <a16:creationId xmlns:a16="http://schemas.microsoft.com/office/drawing/2014/main" id="{34BD7075-D55E-5DFA-EC85-36A1F5F19EB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 flipH="1">
              <a:off x="11003525" y="-564175"/>
              <a:ext cx="1278253" cy="1106270"/>
            </a:xfrm>
            <a:custGeom>
              <a:avLst/>
              <a:gdLst/>
              <a:ahLst/>
              <a:cxnLst/>
              <a:rect l="l" t="t" r="r" b="b"/>
              <a:pathLst>
                <a:path w="1278253" h="1106270">
                  <a:moveTo>
                    <a:pt x="0" y="0"/>
                  </a:moveTo>
                  <a:lnTo>
                    <a:pt x="1278253" y="0"/>
                  </a:lnTo>
                  <a:lnTo>
                    <a:pt x="1278253" y="1106269"/>
                  </a:lnTo>
                  <a:lnTo>
                    <a:pt x="0" y="11062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63000"/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4064814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jeZBesedilom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0630" y="2191727"/>
            <a:ext cx="48373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5400" b="1" dirty="0">
                <a:solidFill>
                  <a:srgbClr val="29438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829D56F-659E-D547-A709-F0F2643E059E}"/>
              </a:ext>
            </a:extLst>
          </p:cNvPr>
          <p:cNvSpPr/>
          <p:nvPr/>
        </p:nvSpPr>
        <p:spPr>
          <a:xfrm>
            <a:off x="6260630" y="3457703"/>
            <a:ext cx="554266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 you can thank the audience,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invite people to your poster,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all relevant affiliations,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 all relevant projects connected to your research,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etc.</a:t>
            </a:r>
          </a:p>
          <a:p>
            <a:r>
              <a:rPr lang="en-GB" sz="24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If not used, delete this textbox.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CFE58116-D7FC-318E-AEA1-883C2CE8D49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rcRect l="12335" t="12712" r="11432" b="11657"/>
          <a:stretch/>
        </p:blipFill>
        <p:spPr>
          <a:xfrm>
            <a:off x="7665918" y="259644"/>
            <a:ext cx="1957161" cy="1941689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9BF198B-3038-F937-6CDC-CCBFCA4E0EF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36309">
            <a:off x="-938362" y="-587510"/>
            <a:ext cx="3873133" cy="3277415"/>
            <a:chOff x="8047458" y="-70306"/>
            <a:chExt cx="3184084" cy="2736322"/>
          </a:xfrm>
        </p:grpSpPr>
        <p:grpSp>
          <p:nvGrpSpPr>
            <p:cNvPr id="20" name="Group 14">
              <a:extLst>
                <a:ext uri="{FF2B5EF4-FFF2-40B4-BE49-F238E27FC236}">
                  <a16:creationId xmlns:a16="http://schemas.microsoft.com/office/drawing/2014/main" id="{456F6AF7-3196-A22F-A386-A979AC31946F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899051">
              <a:off x="8047458" y="-70306"/>
              <a:ext cx="3184084" cy="2736322"/>
              <a:chOff x="0" y="0"/>
              <a:chExt cx="812800" cy="698500"/>
            </a:xfrm>
          </p:grpSpPr>
          <p:sp>
            <p:nvSpPr>
              <p:cNvPr id="24" name="Freeform 15">
                <a:extLst>
                  <a:ext uri="{FF2B5EF4-FFF2-40B4-BE49-F238E27FC236}">
                    <a16:creationId xmlns:a16="http://schemas.microsoft.com/office/drawing/2014/main" id="{BE7FF6A7-1DEC-DE46-C853-1AB135E969F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8404" y="0"/>
                <a:ext cx="795992" cy="698500"/>
              </a:xfrm>
              <a:custGeom>
                <a:avLst/>
                <a:gdLst/>
                <a:ahLst/>
                <a:cxnLst/>
                <a:rect l="l" t="t" r="r" b="b"/>
                <a:pathLst>
                  <a:path w="795992" h="698500">
                    <a:moveTo>
                      <a:pt x="782386" y="387079"/>
                    </a:moveTo>
                    <a:lnTo>
                      <a:pt x="623206" y="660671"/>
                    </a:lnTo>
                    <a:cubicBezTo>
                      <a:pt x="609579" y="684092"/>
                      <a:pt x="584526" y="698500"/>
                      <a:pt x="557430" y="698500"/>
                    </a:cubicBezTo>
                    <a:lnTo>
                      <a:pt x="238562" y="698500"/>
                    </a:lnTo>
                    <a:cubicBezTo>
                      <a:pt x="211466" y="698500"/>
                      <a:pt x="186413" y="684092"/>
                      <a:pt x="172786" y="660671"/>
                    </a:cubicBezTo>
                    <a:lnTo>
                      <a:pt x="13606" y="387079"/>
                    </a:lnTo>
                    <a:cubicBezTo>
                      <a:pt x="0" y="363695"/>
                      <a:pt x="0" y="334805"/>
                      <a:pt x="13606" y="311421"/>
                    </a:cubicBezTo>
                    <a:lnTo>
                      <a:pt x="172786" y="37829"/>
                    </a:lnTo>
                    <a:cubicBezTo>
                      <a:pt x="186413" y="14408"/>
                      <a:pt x="211466" y="0"/>
                      <a:pt x="238562" y="0"/>
                    </a:cubicBezTo>
                    <a:lnTo>
                      <a:pt x="557430" y="0"/>
                    </a:lnTo>
                    <a:cubicBezTo>
                      <a:pt x="584526" y="0"/>
                      <a:pt x="609579" y="14408"/>
                      <a:pt x="623206" y="37829"/>
                    </a:cubicBezTo>
                    <a:lnTo>
                      <a:pt x="782386" y="311421"/>
                    </a:lnTo>
                    <a:cubicBezTo>
                      <a:pt x="795992" y="334805"/>
                      <a:pt x="795992" y="363695"/>
                      <a:pt x="782386" y="387079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468BC4">
                      <a:alpha val="82500"/>
                    </a:srgbClr>
                  </a:gs>
                  <a:gs pos="100000">
                    <a:srgbClr val="80E5E6">
                      <a:alpha val="82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25" name="TextBox 16">
                <a:extLst>
                  <a:ext uri="{FF2B5EF4-FFF2-40B4-BE49-F238E27FC236}">
                    <a16:creationId xmlns:a16="http://schemas.microsoft.com/office/drawing/2014/main" id="{95041671-A8E1-2DF9-241A-06F92B9DF46F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4300" y="-28575"/>
                <a:ext cx="584200" cy="7270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9D34E186-5CB2-57C3-F520-FBC5938B8A70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660082">
              <a:off x="9468997" y="160822"/>
              <a:ext cx="851160" cy="864122"/>
            </a:xfrm>
            <a:custGeom>
              <a:avLst/>
              <a:gdLst/>
              <a:ahLst/>
              <a:cxnLst/>
              <a:rect l="l" t="t" r="r" b="b"/>
              <a:pathLst>
                <a:path w="851160" h="864122">
                  <a:moveTo>
                    <a:pt x="0" y="0"/>
                  </a:moveTo>
                  <a:lnTo>
                    <a:pt x="851160" y="0"/>
                  </a:lnTo>
                  <a:lnTo>
                    <a:pt x="851160" y="864122"/>
                  </a:lnTo>
                  <a:lnTo>
                    <a:pt x="0" y="864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alphaModFix amt="29000"/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FCF51A0-CA15-527F-8048-C8B6FCF85D2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708871" y="1418219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3" name="Freeform 32">
              <a:extLst>
                <a:ext uri="{FF2B5EF4-FFF2-40B4-BE49-F238E27FC236}">
                  <a16:creationId xmlns:a16="http://schemas.microsoft.com/office/drawing/2014/main" id="{FC6453CE-CDEE-1BE7-9FD6-0C452B3474F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969514">
              <a:off x="10067732" y="1244956"/>
              <a:ext cx="776304" cy="776304"/>
            </a:xfrm>
            <a:custGeom>
              <a:avLst/>
              <a:gdLst/>
              <a:ahLst/>
              <a:cxnLst/>
              <a:rect l="l" t="t" r="r" b="b"/>
              <a:pathLst>
                <a:path w="776304" h="776304">
                  <a:moveTo>
                    <a:pt x="0" y="0"/>
                  </a:moveTo>
                  <a:lnTo>
                    <a:pt x="776304" y="0"/>
                  </a:lnTo>
                  <a:lnTo>
                    <a:pt x="776304" y="776304"/>
                  </a:lnTo>
                  <a:lnTo>
                    <a:pt x="0" y="7763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alphaModFix amt="3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2DB4229-6A40-461B-1883-475F21ED97F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3073019">
            <a:off x="2106770" y="2703238"/>
            <a:ext cx="2939937" cy="2671853"/>
            <a:chOff x="8420753" y="2668664"/>
            <a:chExt cx="2779962" cy="2567824"/>
          </a:xfrm>
        </p:grpSpPr>
        <p:grpSp>
          <p:nvGrpSpPr>
            <p:cNvPr id="27" name="Group 11">
              <a:extLst>
                <a:ext uri="{FF2B5EF4-FFF2-40B4-BE49-F238E27FC236}">
                  <a16:creationId xmlns:a16="http://schemas.microsoft.com/office/drawing/2014/main" id="{45EEE0BE-7611-8594-9EFB-3BCE9DDD019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1233805">
              <a:off x="8420753" y="2804021"/>
              <a:ext cx="2779962" cy="2432467"/>
              <a:chOff x="0" y="0"/>
              <a:chExt cx="812800" cy="711200"/>
            </a:xfrm>
          </p:grpSpPr>
          <p:sp>
            <p:nvSpPr>
              <p:cNvPr id="33" name="Freeform 12">
                <a:extLst>
                  <a:ext uri="{FF2B5EF4-FFF2-40B4-BE49-F238E27FC236}">
                    <a16:creationId xmlns:a16="http://schemas.microsoft.com/office/drawing/2014/main" id="{96233B1A-D8E0-7618-FE79-E9D1495681E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93" y="0"/>
                <a:ext cx="755815" cy="669180"/>
              </a:xfrm>
              <a:custGeom>
                <a:avLst/>
                <a:gdLst/>
                <a:ahLst/>
                <a:cxnLst/>
                <a:rect l="l" t="t" r="r" b="b"/>
                <a:pathLst>
                  <a:path w="755815" h="669180">
                    <a:moveTo>
                      <a:pt x="413831" y="648333"/>
                    </a:moveTo>
                    <a:lnTo>
                      <a:pt x="748383" y="62867"/>
                    </a:lnTo>
                    <a:cubicBezTo>
                      <a:pt x="755814" y="49862"/>
                      <a:pt x="755761" y="33884"/>
                      <a:pt x="748243" y="20929"/>
                    </a:cubicBezTo>
                    <a:cubicBezTo>
                      <a:pt x="740725" y="7974"/>
                      <a:pt x="726878" y="0"/>
                      <a:pt x="711900" y="0"/>
                    </a:cubicBezTo>
                    <a:lnTo>
                      <a:pt x="43914" y="0"/>
                    </a:lnTo>
                    <a:cubicBezTo>
                      <a:pt x="28936" y="0"/>
                      <a:pt x="15089" y="7974"/>
                      <a:pt x="7571" y="20929"/>
                    </a:cubicBezTo>
                    <a:cubicBezTo>
                      <a:pt x="53" y="33884"/>
                      <a:pt x="0" y="49862"/>
                      <a:pt x="7431" y="62867"/>
                    </a:cubicBezTo>
                    <a:lnTo>
                      <a:pt x="341983" y="648333"/>
                    </a:lnTo>
                    <a:cubicBezTo>
                      <a:pt x="349349" y="661224"/>
                      <a:pt x="363059" y="669180"/>
                      <a:pt x="377907" y="669180"/>
                    </a:cubicBezTo>
                    <a:cubicBezTo>
                      <a:pt x="392755" y="669180"/>
                      <a:pt x="406465" y="661224"/>
                      <a:pt x="413831" y="648333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A5E8D3">
                      <a:alpha val="100000"/>
                    </a:srgbClr>
                  </a:gs>
                  <a:gs pos="100000">
                    <a:srgbClr val="76B1B9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34" name="TextBox 13">
                <a:extLst>
                  <a:ext uri="{FF2B5EF4-FFF2-40B4-BE49-F238E27FC236}">
                    <a16:creationId xmlns:a16="http://schemas.microsoft.com/office/drawing/2014/main" id="{197F9AC8-C35F-7A26-3412-8392B27930CC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7000" y="22225"/>
                <a:ext cx="558800" cy="3587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B30FA367-258F-3354-E3D7-C0B4CFFD5E9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494895">
              <a:off x="9573787" y="4067563"/>
              <a:ext cx="366463" cy="656345"/>
            </a:xfrm>
            <a:custGeom>
              <a:avLst/>
              <a:gdLst/>
              <a:ahLst/>
              <a:cxnLst/>
              <a:rect l="l" t="t" r="r" b="b"/>
              <a:pathLst>
                <a:path w="366463" h="656345">
                  <a:moveTo>
                    <a:pt x="0" y="0"/>
                  </a:moveTo>
                  <a:lnTo>
                    <a:pt x="366464" y="0"/>
                  </a:lnTo>
                  <a:lnTo>
                    <a:pt x="366464" y="656346"/>
                  </a:lnTo>
                  <a:lnTo>
                    <a:pt x="0" y="6563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35000"/>
              </a:blip>
              <a:stretch>
                <a:fillRect r="-79102"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1D14DE13-2C8A-53BC-DAFF-B94615ABFED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9132257" y="2668664"/>
              <a:ext cx="539797" cy="539797"/>
            </a:xfrm>
            <a:custGeom>
              <a:avLst/>
              <a:gdLst/>
              <a:ahLst/>
              <a:cxnLst/>
              <a:rect l="l" t="t" r="r" b="b"/>
              <a:pathLst>
                <a:path w="539797" h="539797">
                  <a:moveTo>
                    <a:pt x="0" y="0"/>
                  </a:moveTo>
                  <a:lnTo>
                    <a:pt x="539798" y="0"/>
                  </a:lnTo>
                  <a:lnTo>
                    <a:pt x="539798" y="539797"/>
                  </a:lnTo>
                  <a:lnTo>
                    <a:pt x="0" y="53979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alphaModFix amt="30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2341C859-B295-CBA7-E005-AA2028D0041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171318" y="3035703"/>
              <a:ext cx="588071" cy="588071"/>
            </a:xfrm>
            <a:custGeom>
              <a:avLst/>
              <a:gdLst/>
              <a:ahLst/>
              <a:cxnLst/>
              <a:rect l="l" t="t" r="r" b="b"/>
              <a:pathLst>
                <a:path w="588071" h="588071">
                  <a:moveTo>
                    <a:pt x="0" y="0"/>
                  </a:moveTo>
                  <a:lnTo>
                    <a:pt x="588071" y="0"/>
                  </a:lnTo>
                  <a:lnTo>
                    <a:pt x="588071" y="588070"/>
                  </a:lnTo>
                  <a:lnTo>
                    <a:pt x="0" y="588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3E9BD243-A70F-BE75-A891-45CCB149158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9861401" y="2963782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6" y="0"/>
                  </a:lnTo>
                  <a:lnTo>
                    <a:pt x="379586" y="379587"/>
                  </a:lnTo>
                  <a:lnTo>
                    <a:pt x="0" y="37958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B1CE654C-D684-675F-5263-97A1E1CE263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0089611" y="3573913"/>
              <a:ext cx="379587" cy="379587"/>
            </a:xfrm>
            <a:custGeom>
              <a:avLst/>
              <a:gdLst/>
              <a:ahLst/>
              <a:cxnLst/>
              <a:rect l="l" t="t" r="r" b="b"/>
              <a:pathLst>
                <a:path w="379587" h="379587">
                  <a:moveTo>
                    <a:pt x="0" y="0"/>
                  </a:moveTo>
                  <a:lnTo>
                    <a:pt x="379587" y="0"/>
                  </a:lnTo>
                  <a:lnTo>
                    <a:pt x="379587" y="379586"/>
                  </a:lnTo>
                  <a:lnTo>
                    <a:pt x="0" y="3795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3D5D0BE-E09F-54C7-CB5F-C3DF0A30DF30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 rot="19876752">
            <a:off x="-487169" y="4917988"/>
            <a:ext cx="3008590" cy="3008590"/>
            <a:chOff x="-952593" y="4231942"/>
            <a:chExt cx="3008590" cy="3008590"/>
          </a:xfrm>
        </p:grpSpPr>
        <p:grpSp>
          <p:nvGrpSpPr>
            <p:cNvPr id="36" name="Group 4">
              <a:extLst>
                <a:ext uri="{FF2B5EF4-FFF2-40B4-BE49-F238E27FC236}">
                  <a16:creationId xmlns:a16="http://schemas.microsoft.com/office/drawing/2014/main" id="{526CBC60-8EEC-E97F-92FA-D92F942BC6B8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 rot="-9286296">
              <a:off x="-952593" y="4231942"/>
              <a:ext cx="3008590" cy="3008590"/>
              <a:chOff x="0" y="0"/>
              <a:chExt cx="812800" cy="8128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9A277F5D-3BBD-6B00-0AE4-5FE4F49A866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0" y="0"/>
                <a:ext cx="8128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812800" h="812800">
                    <a:moveTo>
                      <a:pt x="587412" y="12737"/>
                    </a:moveTo>
                    <a:lnTo>
                      <a:pt x="800063" y="225388"/>
                    </a:lnTo>
                    <a:cubicBezTo>
                      <a:pt x="808218" y="233543"/>
                      <a:pt x="812800" y="244604"/>
                      <a:pt x="812800" y="256138"/>
                    </a:cubicBezTo>
                    <a:lnTo>
                      <a:pt x="812800" y="556662"/>
                    </a:lnTo>
                    <a:cubicBezTo>
                      <a:pt x="812800" y="568196"/>
                      <a:pt x="808218" y="579257"/>
                      <a:pt x="800063" y="587412"/>
                    </a:cubicBezTo>
                    <a:lnTo>
                      <a:pt x="587412" y="800063"/>
                    </a:lnTo>
                    <a:cubicBezTo>
                      <a:pt x="579257" y="808218"/>
                      <a:pt x="568196" y="812800"/>
                      <a:pt x="556662" y="812800"/>
                    </a:cubicBezTo>
                    <a:lnTo>
                      <a:pt x="256138" y="812800"/>
                    </a:lnTo>
                    <a:cubicBezTo>
                      <a:pt x="244604" y="812800"/>
                      <a:pt x="233543" y="808218"/>
                      <a:pt x="225388" y="800063"/>
                    </a:cubicBezTo>
                    <a:lnTo>
                      <a:pt x="12737" y="587412"/>
                    </a:lnTo>
                    <a:cubicBezTo>
                      <a:pt x="4582" y="579257"/>
                      <a:pt x="0" y="568196"/>
                      <a:pt x="0" y="556662"/>
                    </a:cubicBezTo>
                    <a:lnTo>
                      <a:pt x="0" y="256138"/>
                    </a:lnTo>
                    <a:cubicBezTo>
                      <a:pt x="0" y="244604"/>
                      <a:pt x="4582" y="233543"/>
                      <a:pt x="12737" y="225388"/>
                    </a:cubicBezTo>
                    <a:lnTo>
                      <a:pt x="225388" y="12737"/>
                    </a:lnTo>
                    <a:cubicBezTo>
                      <a:pt x="233543" y="4582"/>
                      <a:pt x="244604" y="0"/>
                      <a:pt x="256138" y="0"/>
                    </a:cubicBezTo>
                    <a:lnTo>
                      <a:pt x="556662" y="0"/>
                    </a:lnTo>
                    <a:cubicBezTo>
                      <a:pt x="568196" y="0"/>
                      <a:pt x="579257" y="4582"/>
                      <a:pt x="587412" y="1273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665">
                      <a:alpha val="79500"/>
                    </a:srgbClr>
                  </a:gs>
                  <a:gs pos="100000">
                    <a:srgbClr val="E6902B">
                      <a:alpha val="855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en-SI"/>
              </a:p>
            </p:txBody>
          </p:sp>
          <p:sp>
            <p:nvSpPr>
              <p:cNvPr id="43" name="TextBox 6">
                <a:extLst>
                  <a:ext uri="{FF2B5EF4-FFF2-40B4-BE49-F238E27FC236}">
                    <a16:creationId xmlns:a16="http://schemas.microsoft.com/office/drawing/2014/main" id="{0EC1EEB3-5A78-5C6F-B346-A9EC21881777}"/>
                  </a:ext>
                </a:extLst>
              </p:cNvPr>
              <p:cNvSpPr txBox="1"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63500" y="34925"/>
                <a:ext cx="685800" cy="71437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540"/>
                  </a:lnSpc>
                </a:pPr>
                <a:endParaRPr/>
              </a:p>
            </p:txBody>
          </p:sp>
        </p:grp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4B95E2C7-DF84-9A04-F9F6-A332D1D778C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02505" y="5647635"/>
              <a:ext cx="1034836" cy="1034836"/>
            </a:xfrm>
            <a:custGeom>
              <a:avLst/>
              <a:gdLst/>
              <a:ahLst/>
              <a:cxnLst/>
              <a:rect l="l" t="t" r="r" b="b"/>
              <a:pathLst>
                <a:path w="1034836" h="1034836">
                  <a:moveTo>
                    <a:pt x="0" y="0"/>
                  </a:moveTo>
                  <a:lnTo>
                    <a:pt x="1034836" y="0"/>
                  </a:lnTo>
                  <a:lnTo>
                    <a:pt x="1034836" y="1034836"/>
                  </a:lnTo>
                  <a:lnTo>
                    <a:pt x="0" y="10348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alphaModFix amt="26000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8" name="Freeform 28">
              <a:extLst>
                <a:ext uri="{FF2B5EF4-FFF2-40B4-BE49-F238E27FC236}">
                  <a16:creationId xmlns:a16="http://schemas.microsoft.com/office/drawing/2014/main" id="{64579E87-196A-1342-EF38-4BE08E62735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01902" y="4450314"/>
              <a:ext cx="671262" cy="671262"/>
            </a:xfrm>
            <a:custGeom>
              <a:avLst/>
              <a:gdLst/>
              <a:ahLst/>
              <a:cxnLst/>
              <a:rect l="l" t="t" r="r" b="b"/>
              <a:pathLst>
                <a:path w="671262" h="671262">
                  <a:moveTo>
                    <a:pt x="0" y="0"/>
                  </a:moveTo>
                  <a:lnTo>
                    <a:pt x="671262" y="0"/>
                  </a:lnTo>
                  <a:lnTo>
                    <a:pt x="671262" y="671262"/>
                  </a:lnTo>
                  <a:lnTo>
                    <a:pt x="0" y="67126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39" name="Freeform 29">
              <a:extLst>
                <a:ext uri="{FF2B5EF4-FFF2-40B4-BE49-F238E27FC236}">
                  <a16:creationId xmlns:a16="http://schemas.microsoft.com/office/drawing/2014/main" id="{3296B112-AE94-C398-2D5E-7153B48BF9D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-151858" y="4368220"/>
              <a:ext cx="433285" cy="433285"/>
            </a:xfrm>
            <a:custGeom>
              <a:avLst/>
              <a:gdLst/>
              <a:ahLst/>
              <a:cxnLst/>
              <a:rect l="l" t="t" r="r" b="b"/>
              <a:pathLst>
                <a:path w="433285" h="433285">
                  <a:moveTo>
                    <a:pt x="0" y="0"/>
                  </a:moveTo>
                  <a:lnTo>
                    <a:pt x="433284" y="0"/>
                  </a:lnTo>
                  <a:lnTo>
                    <a:pt x="433284" y="433284"/>
                  </a:lnTo>
                  <a:lnTo>
                    <a:pt x="0" y="43328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0" name="Freeform 30">
              <a:extLst>
                <a:ext uri="{FF2B5EF4-FFF2-40B4-BE49-F238E27FC236}">
                  <a16:creationId xmlns:a16="http://schemas.microsoft.com/office/drawing/2014/main" id="{0314E09A-4DC5-48D2-7FFB-F566CE6E904F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151725" y="5056268"/>
              <a:ext cx="375070" cy="375070"/>
            </a:xfrm>
            <a:custGeom>
              <a:avLst/>
              <a:gdLst/>
              <a:ahLst/>
              <a:cxnLst/>
              <a:rect l="l" t="t" r="r" b="b"/>
              <a:pathLst>
                <a:path w="375070" h="375070">
                  <a:moveTo>
                    <a:pt x="0" y="0"/>
                  </a:moveTo>
                  <a:lnTo>
                    <a:pt x="375070" y="0"/>
                  </a:lnTo>
                  <a:lnTo>
                    <a:pt x="375070" y="375070"/>
                  </a:lnTo>
                  <a:lnTo>
                    <a:pt x="0" y="37507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  <p:sp>
          <p:nvSpPr>
            <p:cNvPr id="41" name="Freeform 31">
              <a:extLst>
                <a:ext uri="{FF2B5EF4-FFF2-40B4-BE49-F238E27FC236}">
                  <a16:creationId xmlns:a16="http://schemas.microsoft.com/office/drawing/2014/main" id="{DED95C52-1D8E-7E0E-2932-4356ABBAAA4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-1117247">
              <a:off x="793255" y="4344733"/>
              <a:ext cx="498057" cy="498057"/>
            </a:xfrm>
            <a:custGeom>
              <a:avLst/>
              <a:gdLst/>
              <a:ahLst/>
              <a:cxnLst/>
              <a:rect l="l" t="t" r="r" b="b"/>
              <a:pathLst>
                <a:path w="498057" h="498057">
                  <a:moveTo>
                    <a:pt x="0" y="0"/>
                  </a:moveTo>
                  <a:lnTo>
                    <a:pt x="498058" y="0"/>
                  </a:lnTo>
                  <a:lnTo>
                    <a:pt x="498058" y="498057"/>
                  </a:lnTo>
                  <a:lnTo>
                    <a:pt x="0" y="49805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alphaModFix amt="31999"/>
              </a:blip>
              <a:stretch>
                <a:fillRect/>
              </a:stretch>
            </a:blipFill>
          </p:spPr>
          <p:txBody>
            <a:bodyPr/>
            <a:lstStyle/>
            <a:p>
              <a:endParaRPr lang="en-SI"/>
            </a:p>
          </p:txBody>
        </p:sp>
      </p:grpSp>
    </p:spTree>
    <p:extLst>
      <p:ext uri="{BB962C8B-B14F-4D97-AF65-F5344CB8AC3E}">
        <p14:creationId xmlns:p14="http://schemas.microsoft.com/office/powerpoint/2010/main" val="1979501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466</Words>
  <Application>Microsoft Office PowerPoint</Application>
  <PresentationFormat>Widescreen</PresentationFormat>
  <Paragraphs>47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Courier New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KLEMENČIČ, KLARA</dc:creator>
  <cp:lastModifiedBy>Klara Klemenčič</cp:lastModifiedBy>
  <cp:revision>15</cp:revision>
  <dcterms:created xsi:type="dcterms:W3CDTF">2025-05-17T08:10:12Z</dcterms:created>
  <dcterms:modified xsi:type="dcterms:W3CDTF">2025-08-20T04:46:15Z</dcterms:modified>
</cp:coreProperties>
</file>